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hildos Arabic" charset="1" panose="00000500000000000000"/>
      <p:regular r:id="rId10"/>
    </p:embeddedFont>
    <p:embeddedFont>
      <p:font typeface="Childos Arabic Bold" charset="1" panose="00000800000000000000"/>
      <p:regular r:id="rId11"/>
    </p:embeddedFont>
    <p:embeddedFont>
      <p:font typeface="Childos Arabic Light" charset="1" panose="00000400000000000000"/>
      <p:regular r:id="rId12"/>
    </p:embeddedFont>
    <p:embeddedFont>
      <p:font typeface="Childos Arabic Medium" charset="1" panose="00000600000000000000"/>
      <p:regular r:id="rId13"/>
    </p:embeddedFont>
    <p:embeddedFont>
      <p:font typeface="Childos Arabic Semi-Bold" charset="1" panose="00000700000000000000"/>
      <p:regular r:id="rId14"/>
    </p:embeddedFont>
    <p:embeddedFont>
      <p:font typeface="Caveat Brush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jpe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15" Target="../media/image15.png" Type="http://schemas.openxmlformats.org/officeDocument/2006/relationships/image"/><Relationship Id="rId16" Target="../media/image4.png" Type="http://schemas.openxmlformats.org/officeDocument/2006/relationships/image"/><Relationship Id="rId17" Target="../media/image18.jpeg" Type="http://schemas.openxmlformats.org/officeDocument/2006/relationships/image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3.png" Type="http://schemas.openxmlformats.org/officeDocument/2006/relationships/image"/><Relationship Id="rId6" Target="../media/image74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4.png" Type="http://schemas.openxmlformats.org/officeDocument/2006/relationships/image"/><Relationship Id="rId12" Target="../media/image15.png" Type="http://schemas.openxmlformats.org/officeDocument/2006/relationships/image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33.png" Type="http://schemas.openxmlformats.org/officeDocument/2006/relationships/image"/><Relationship Id="rId14" Target="../media/image34.svg" Type="http://schemas.openxmlformats.org/officeDocument/2006/relationships/image"/><Relationship Id="rId15" Target="../media/image4.png" Type="http://schemas.openxmlformats.org/officeDocument/2006/relationships/image"/><Relationship Id="rId16" Target="../media/image35.png" Type="http://schemas.openxmlformats.org/officeDocument/2006/relationships/image"/><Relationship Id="rId17" Target="../media/image36.png" Type="http://schemas.openxmlformats.org/officeDocument/2006/relationships/image"/><Relationship Id="rId18" Target="../media/image37.png" Type="http://schemas.openxmlformats.org/officeDocument/2006/relationships/image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13" Target="../media/image46.png" Type="http://schemas.openxmlformats.org/officeDocument/2006/relationships/image"/><Relationship Id="rId14" Target="../media/image47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15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48.jpeg" Type="http://schemas.openxmlformats.org/officeDocument/2006/relationships/image"/><Relationship Id="rId8" Target="../media/image43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48.jpeg" Type="http://schemas.openxmlformats.org/officeDocument/2006/relationships/image"/><Relationship Id="rId15" Target="../media/image52.png" Type="http://schemas.openxmlformats.org/officeDocument/2006/relationships/image"/><Relationship Id="rId16" Target="../media/image57.pn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png" Type="http://schemas.openxmlformats.org/officeDocument/2006/relationships/image"/><Relationship Id="rId12" Target="../media/image62.svg" Type="http://schemas.openxmlformats.org/officeDocument/2006/relationships/image"/><Relationship Id="rId13" Target="../media/image63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15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58.jpeg" Type="http://schemas.openxmlformats.org/officeDocument/2006/relationships/image"/><Relationship Id="rId8" Target="../media/image43.pn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48.jpeg" Type="http://schemas.openxmlformats.org/officeDocument/2006/relationships/image"/><Relationship Id="rId17" Target="../media/image43.png" Type="http://schemas.openxmlformats.org/officeDocument/2006/relationships/image"/><Relationship Id="rId18" Target="../media/image63.png" Type="http://schemas.openxmlformats.org/officeDocument/2006/relationships/image"/><Relationship Id="rId2" Target="../media/image1.jpeg" Type="http://schemas.openxmlformats.org/officeDocument/2006/relationships/image"/><Relationship Id="rId3" Target="../media/image64.png" Type="http://schemas.openxmlformats.org/officeDocument/2006/relationships/image"/><Relationship Id="rId4" Target="../media/image65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70.jpeg" Type="http://schemas.openxmlformats.org/officeDocument/2006/relationships/image"/><Relationship Id="rId15" Target="../media/image71.png" Type="http://schemas.openxmlformats.org/officeDocument/2006/relationships/image"/><Relationship Id="rId16" Target="../media/image72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091058">
            <a:off x="11807268" y="1188474"/>
            <a:ext cx="1970553" cy="1848737"/>
          </a:xfrm>
          <a:custGeom>
            <a:avLst/>
            <a:gdLst/>
            <a:ahLst/>
            <a:cxnLst/>
            <a:rect r="r" b="b" t="t" l="l"/>
            <a:pathLst>
              <a:path h="1848737" w="1970553">
                <a:moveTo>
                  <a:pt x="0" y="0"/>
                </a:moveTo>
                <a:lnTo>
                  <a:pt x="1970553" y="0"/>
                </a:lnTo>
                <a:lnTo>
                  <a:pt x="1970553" y="1848737"/>
                </a:lnTo>
                <a:lnTo>
                  <a:pt x="0" y="18487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704846" y="2617662"/>
            <a:ext cx="11696769" cy="6944874"/>
            <a:chOff x="0" y="0"/>
            <a:chExt cx="15595692" cy="9259832"/>
          </a:xfrm>
        </p:grpSpPr>
        <p:sp>
          <p:nvSpPr>
            <p:cNvPr name="Freeform 5" id="5"/>
            <p:cNvSpPr/>
            <p:nvPr/>
          </p:nvSpPr>
          <p:spPr>
            <a:xfrm flipH="false" flipV="false" rot="-278853">
              <a:off x="424786" y="3163367"/>
              <a:ext cx="14972743" cy="5498913"/>
            </a:xfrm>
            <a:custGeom>
              <a:avLst/>
              <a:gdLst/>
              <a:ahLst/>
              <a:cxnLst/>
              <a:rect r="r" b="b" t="t" l="l"/>
              <a:pathLst>
                <a:path h="5498913" w="14972743">
                  <a:moveTo>
                    <a:pt x="0" y="0"/>
                  </a:moveTo>
                  <a:lnTo>
                    <a:pt x="14972743" y="0"/>
                  </a:lnTo>
                  <a:lnTo>
                    <a:pt x="14972743" y="5498913"/>
                  </a:lnTo>
                  <a:lnTo>
                    <a:pt x="0" y="5498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3561" t="0" r="-39267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10516286">
              <a:off x="201172" y="607783"/>
              <a:ext cx="14972743" cy="5498913"/>
            </a:xfrm>
            <a:custGeom>
              <a:avLst/>
              <a:gdLst/>
              <a:ahLst/>
              <a:cxnLst/>
              <a:rect r="r" b="b" t="t" l="l"/>
              <a:pathLst>
                <a:path h="5498913" w="14972743">
                  <a:moveTo>
                    <a:pt x="0" y="0"/>
                  </a:moveTo>
                  <a:lnTo>
                    <a:pt x="14972743" y="0"/>
                  </a:lnTo>
                  <a:lnTo>
                    <a:pt x="14972743" y="5498913"/>
                  </a:lnTo>
                  <a:lnTo>
                    <a:pt x="0" y="5498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3561" t="0" r="-39267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89600">
            <a:off x="15133163" y="9362487"/>
            <a:ext cx="2338844" cy="280661"/>
          </a:xfrm>
          <a:custGeom>
            <a:avLst/>
            <a:gdLst/>
            <a:ahLst/>
            <a:cxnLst/>
            <a:rect r="r" b="b" t="t" l="l"/>
            <a:pathLst>
              <a:path h="280661" w="2338844">
                <a:moveTo>
                  <a:pt x="0" y="0"/>
                </a:moveTo>
                <a:lnTo>
                  <a:pt x="2338844" y="0"/>
                </a:lnTo>
                <a:lnTo>
                  <a:pt x="2338844" y="280661"/>
                </a:lnTo>
                <a:lnTo>
                  <a:pt x="0" y="2806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693727">
            <a:off x="1175349" y="6116586"/>
            <a:ext cx="2435925" cy="2068322"/>
          </a:xfrm>
          <a:custGeom>
            <a:avLst/>
            <a:gdLst/>
            <a:ahLst/>
            <a:cxnLst/>
            <a:rect r="r" b="b" t="t" l="l"/>
            <a:pathLst>
              <a:path h="2068322" w="2435925">
                <a:moveTo>
                  <a:pt x="0" y="0"/>
                </a:moveTo>
                <a:lnTo>
                  <a:pt x="2435925" y="0"/>
                </a:lnTo>
                <a:lnTo>
                  <a:pt x="2435925" y="2068322"/>
                </a:lnTo>
                <a:lnTo>
                  <a:pt x="0" y="20683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926172">
            <a:off x="15020905" y="1480244"/>
            <a:ext cx="1789586" cy="2085322"/>
          </a:xfrm>
          <a:custGeom>
            <a:avLst/>
            <a:gdLst/>
            <a:ahLst/>
            <a:cxnLst/>
            <a:rect r="r" b="b" t="t" l="l"/>
            <a:pathLst>
              <a:path h="2085322" w="1789586">
                <a:moveTo>
                  <a:pt x="1789586" y="0"/>
                </a:moveTo>
                <a:lnTo>
                  <a:pt x="0" y="0"/>
                </a:lnTo>
                <a:lnTo>
                  <a:pt x="0" y="2085322"/>
                </a:lnTo>
                <a:lnTo>
                  <a:pt x="1789586" y="2085322"/>
                </a:lnTo>
                <a:lnTo>
                  <a:pt x="178958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376900">
            <a:off x="1423974" y="2586398"/>
            <a:ext cx="3075917" cy="1851143"/>
          </a:xfrm>
          <a:custGeom>
            <a:avLst/>
            <a:gdLst/>
            <a:ahLst/>
            <a:cxnLst/>
            <a:rect r="r" b="b" t="t" l="l"/>
            <a:pathLst>
              <a:path h="1851143" w="3075917">
                <a:moveTo>
                  <a:pt x="3075917" y="1851143"/>
                </a:moveTo>
                <a:lnTo>
                  <a:pt x="0" y="1851143"/>
                </a:lnTo>
                <a:lnTo>
                  <a:pt x="0" y="0"/>
                </a:lnTo>
                <a:lnTo>
                  <a:pt x="3075917" y="0"/>
                </a:lnTo>
                <a:lnTo>
                  <a:pt x="3075917" y="1851143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92277">
            <a:off x="15848874" y="4814045"/>
            <a:ext cx="743347" cy="3244768"/>
          </a:xfrm>
          <a:custGeom>
            <a:avLst/>
            <a:gdLst/>
            <a:ahLst/>
            <a:cxnLst/>
            <a:rect r="r" b="b" t="t" l="l"/>
            <a:pathLst>
              <a:path h="3244768" w="743347">
                <a:moveTo>
                  <a:pt x="0" y="0"/>
                </a:moveTo>
                <a:lnTo>
                  <a:pt x="743347" y="0"/>
                </a:lnTo>
                <a:lnTo>
                  <a:pt x="743347" y="3244769"/>
                </a:lnTo>
                <a:lnTo>
                  <a:pt x="0" y="3244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-295606">
            <a:off x="4095875" y="5121886"/>
            <a:ext cx="11021190" cy="2318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00"/>
              </a:lnSpc>
            </a:pPr>
            <a:r>
              <a:rPr lang="en-US" sz="17400">
                <a:solidFill>
                  <a:srgbClr val="000000"/>
                </a:solidFill>
                <a:latin typeface="Caveat Brush"/>
              </a:rPr>
              <a:t>BILLIONAIRE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649072" y="1580961"/>
            <a:ext cx="6740801" cy="4002303"/>
            <a:chOff x="0" y="0"/>
            <a:chExt cx="8987734" cy="5336404"/>
          </a:xfrm>
        </p:grpSpPr>
        <p:sp>
          <p:nvSpPr>
            <p:cNvPr name="Freeform 14" id="14"/>
            <p:cNvSpPr/>
            <p:nvPr/>
          </p:nvSpPr>
          <p:spPr>
            <a:xfrm flipH="false" flipV="false" rot="-278853">
              <a:off x="244802" y="1823035"/>
              <a:ext cx="8628731" cy="3169002"/>
            </a:xfrm>
            <a:custGeom>
              <a:avLst/>
              <a:gdLst/>
              <a:ahLst/>
              <a:cxnLst/>
              <a:rect r="r" b="b" t="t" l="l"/>
              <a:pathLst>
                <a:path h="3169002" w="8628731">
                  <a:moveTo>
                    <a:pt x="0" y="0"/>
                  </a:moveTo>
                  <a:lnTo>
                    <a:pt x="8628732" y="0"/>
                  </a:lnTo>
                  <a:lnTo>
                    <a:pt x="8628732" y="3169002"/>
                  </a:lnTo>
                  <a:lnTo>
                    <a:pt x="0" y="3169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33561" t="0" r="-39267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10516286">
              <a:off x="115934" y="350263"/>
              <a:ext cx="8628731" cy="3169002"/>
            </a:xfrm>
            <a:custGeom>
              <a:avLst/>
              <a:gdLst/>
              <a:ahLst/>
              <a:cxnLst/>
              <a:rect r="r" b="b" t="t" l="l"/>
              <a:pathLst>
                <a:path h="3169002" w="8628731">
                  <a:moveTo>
                    <a:pt x="0" y="0"/>
                  </a:moveTo>
                  <a:lnTo>
                    <a:pt x="8628732" y="0"/>
                  </a:lnTo>
                  <a:lnTo>
                    <a:pt x="8628732" y="3169001"/>
                  </a:lnTo>
                  <a:lnTo>
                    <a:pt x="0" y="3169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33561" t="0" r="-39267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2460381" y="1621716"/>
            <a:ext cx="873716" cy="862595"/>
          </a:xfrm>
          <a:custGeom>
            <a:avLst/>
            <a:gdLst/>
            <a:ahLst/>
            <a:cxnLst/>
            <a:rect r="r" b="b" t="t" l="l"/>
            <a:pathLst>
              <a:path h="862595" w="873716">
                <a:moveTo>
                  <a:pt x="0" y="0"/>
                </a:moveTo>
                <a:lnTo>
                  <a:pt x="873715" y="0"/>
                </a:lnTo>
                <a:lnTo>
                  <a:pt x="873715" y="862596"/>
                </a:lnTo>
                <a:lnTo>
                  <a:pt x="0" y="86259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492524" y="7304504"/>
            <a:ext cx="1533553" cy="1533553"/>
          </a:xfrm>
          <a:custGeom>
            <a:avLst/>
            <a:gdLst/>
            <a:ahLst/>
            <a:cxnLst/>
            <a:rect r="r" b="b" t="t" l="l"/>
            <a:pathLst>
              <a:path h="1533553" w="1533553">
                <a:moveTo>
                  <a:pt x="0" y="0"/>
                </a:moveTo>
                <a:lnTo>
                  <a:pt x="1533552" y="0"/>
                </a:lnTo>
                <a:lnTo>
                  <a:pt x="1533552" y="1533553"/>
                </a:lnTo>
                <a:lnTo>
                  <a:pt x="0" y="153355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-279585">
            <a:off x="5512646" y="2903552"/>
            <a:ext cx="6914045" cy="131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900">
                <a:solidFill>
                  <a:srgbClr val="FFFFFF"/>
                </a:solidFill>
                <a:latin typeface="Caveat Brush"/>
              </a:rPr>
              <a:t>SLUM DOG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3335" y="1105449"/>
            <a:ext cx="3873413" cy="386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15"/>
              </a:lnSpc>
            </a:pPr>
            <a:r>
              <a:rPr lang="en-US" sz="2799" spc="215">
                <a:solidFill>
                  <a:srgbClr val="FFFFFF"/>
                </a:solidFill>
                <a:latin typeface="Childos Arabic Semi-Bold"/>
              </a:rPr>
              <a:t>October 2030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38401" y="8828532"/>
            <a:ext cx="3179169" cy="42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75"/>
              </a:lnSpc>
            </a:pPr>
            <a:r>
              <a:rPr lang="en-US" sz="2799">
                <a:solidFill>
                  <a:srgbClr val="FFFFFF"/>
                </a:solidFill>
                <a:latin typeface="Childos Arabic Semi-Bold"/>
              </a:rPr>
              <a:t>By Team Rebooters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9600">
            <a:off x="14903237" y="9383306"/>
            <a:ext cx="2338844" cy="280661"/>
          </a:xfrm>
          <a:custGeom>
            <a:avLst/>
            <a:gdLst/>
            <a:ahLst/>
            <a:cxnLst/>
            <a:rect r="r" b="b" t="t" l="l"/>
            <a:pathLst>
              <a:path h="280661" w="2338844">
                <a:moveTo>
                  <a:pt x="0" y="0"/>
                </a:moveTo>
                <a:lnTo>
                  <a:pt x="2338844" y="0"/>
                </a:lnTo>
                <a:lnTo>
                  <a:pt x="2338844" y="280661"/>
                </a:lnTo>
                <a:lnTo>
                  <a:pt x="0" y="2806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16531" y="1028700"/>
            <a:ext cx="2443740" cy="2008310"/>
          </a:xfrm>
          <a:custGeom>
            <a:avLst/>
            <a:gdLst/>
            <a:ahLst/>
            <a:cxnLst/>
            <a:rect r="r" b="b" t="t" l="l"/>
            <a:pathLst>
              <a:path h="2008310" w="2443740">
                <a:moveTo>
                  <a:pt x="0" y="0"/>
                </a:moveTo>
                <a:lnTo>
                  <a:pt x="2443740" y="0"/>
                </a:lnTo>
                <a:lnTo>
                  <a:pt x="2443740" y="2008310"/>
                </a:lnTo>
                <a:lnTo>
                  <a:pt x="0" y="2008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351651">
            <a:off x="1779657" y="3057272"/>
            <a:ext cx="2057901" cy="1747345"/>
          </a:xfrm>
          <a:custGeom>
            <a:avLst/>
            <a:gdLst/>
            <a:ahLst/>
            <a:cxnLst/>
            <a:rect r="r" b="b" t="t" l="l"/>
            <a:pathLst>
              <a:path h="1747345" w="2057901">
                <a:moveTo>
                  <a:pt x="0" y="0"/>
                </a:moveTo>
                <a:lnTo>
                  <a:pt x="2057901" y="0"/>
                </a:lnTo>
                <a:lnTo>
                  <a:pt x="2057901" y="1747346"/>
                </a:lnTo>
                <a:lnTo>
                  <a:pt x="0" y="17473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08747">
            <a:off x="15555257" y="1714871"/>
            <a:ext cx="1500319" cy="1748253"/>
          </a:xfrm>
          <a:custGeom>
            <a:avLst/>
            <a:gdLst/>
            <a:ahLst/>
            <a:cxnLst/>
            <a:rect r="r" b="b" t="t" l="l"/>
            <a:pathLst>
              <a:path h="1748253" w="1500319">
                <a:moveTo>
                  <a:pt x="1500319" y="0"/>
                </a:moveTo>
                <a:lnTo>
                  <a:pt x="0" y="0"/>
                </a:lnTo>
                <a:lnTo>
                  <a:pt x="0" y="1748252"/>
                </a:lnTo>
                <a:lnTo>
                  <a:pt x="1500319" y="1748252"/>
                </a:lnTo>
                <a:lnTo>
                  <a:pt x="150031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376900">
            <a:off x="2181652" y="6168450"/>
            <a:ext cx="3855053" cy="2320041"/>
          </a:xfrm>
          <a:custGeom>
            <a:avLst/>
            <a:gdLst/>
            <a:ahLst/>
            <a:cxnLst/>
            <a:rect r="r" b="b" t="t" l="l"/>
            <a:pathLst>
              <a:path h="2320041" w="3855053">
                <a:moveTo>
                  <a:pt x="3855052" y="2320041"/>
                </a:moveTo>
                <a:lnTo>
                  <a:pt x="0" y="2320041"/>
                </a:lnTo>
                <a:lnTo>
                  <a:pt x="0" y="0"/>
                </a:lnTo>
                <a:lnTo>
                  <a:pt x="3855052" y="0"/>
                </a:lnTo>
                <a:lnTo>
                  <a:pt x="3855052" y="2320041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92277">
            <a:off x="15446503" y="4170525"/>
            <a:ext cx="821972" cy="3587973"/>
          </a:xfrm>
          <a:custGeom>
            <a:avLst/>
            <a:gdLst/>
            <a:ahLst/>
            <a:cxnLst/>
            <a:rect r="r" b="b" t="t" l="l"/>
            <a:pathLst>
              <a:path h="3587973" w="821972">
                <a:moveTo>
                  <a:pt x="0" y="0"/>
                </a:moveTo>
                <a:lnTo>
                  <a:pt x="821972" y="0"/>
                </a:lnTo>
                <a:lnTo>
                  <a:pt x="821972" y="3587973"/>
                </a:lnTo>
                <a:lnTo>
                  <a:pt x="0" y="358797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343593">
            <a:off x="4202803" y="1308197"/>
            <a:ext cx="8834623" cy="5245495"/>
            <a:chOff x="0" y="0"/>
            <a:chExt cx="11779497" cy="6993994"/>
          </a:xfrm>
        </p:grpSpPr>
        <p:sp>
          <p:nvSpPr>
            <p:cNvPr name="Freeform 10" id="10"/>
            <p:cNvSpPr/>
            <p:nvPr/>
          </p:nvSpPr>
          <p:spPr>
            <a:xfrm flipH="false" flipV="false" rot="-278853">
              <a:off x="320843" y="2389305"/>
              <a:ext cx="11308981" cy="4153354"/>
            </a:xfrm>
            <a:custGeom>
              <a:avLst/>
              <a:gdLst/>
              <a:ahLst/>
              <a:cxnLst/>
              <a:rect r="r" b="b" t="t" l="l"/>
              <a:pathLst>
                <a:path h="4153354" w="11308981">
                  <a:moveTo>
                    <a:pt x="0" y="0"/>
                  </a:moveTo>
                  <a:lnTo>
                    <a:pt x="11308981" y="0"/>
                  </a:lnTo>
                  <a:lnTo>
                    <a:pt x="11308981" y="4153355"/>
                  </a:lnTo>
                  <a:lnTo>
                    <a:pt x="0" y="4153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33561" t="0" r="-39267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10516286">
              <a:off x="151946" y="459061"/>
              <a:ext cx="11308981" cy="4153354"/>
            </a:xfrm>
            <a:custGeom>
              <a:avLst/>
              <a:gdLst/>
              <a:ahLst/>
              <a:cxnLst/>
              <a:rect r="r" b="b" t="t" l="l"/>
              <a:pathLst>
                <a:path h="4153354" w="11308981">
                  <a:moveTo>
                    <a:pt x="0" y="0"/>
                  </a:moveTo>
                  <a:lnTo>
                    <a:pt x="11308981" y="0"/>
                  </a:lnTo>
                  <a:lnTo>
                    <a:pt x="11308981" y="4153355"/>
                  </a:lnTo>
                  <a:lnTo>
                    <a:pt x="0" y="4153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33561" t="0" r="-39267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178322">
            <a:off x="4486581" y="2943789"/>
            <a:ext cx="8158631" cy="238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27"/>
              </a:lnSpc>
            </a:pPr>
            <a:r>
              <a:rPr lang="en-US" sz="17927">
                <a:solidFill>
                  <a:srgbClr val="FFFFFF"/>
                </a:solidFill>
                <a:latin typeface="Caveat Brush"/>
              </a:rPr>
              <a:t>THANK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38401" y="8828532"/>
            <a:ext cx="3179169" cy="42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75"/>
              </a:lnSpc>
            </a:pPr>
            <a:r>
              <a:rPr lang="en-US" sz="2799">
                <a:solidFill>
                  <a:srgbClr val="FFFFFF"/>
                </a:solidFill>
                <a:latin typeface="Childos Arabic Semi-Bold"/>
              </a:rPr>
              <a:t>By Team Rebooters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152057" y="4270324"/>
            <a:ext cx="8847789" cy="5253312"/>
            <a:chOff x="0" y="0"/>
            <a:chExt cx="11797052" cy="7004416"/>
          </a:xfrm>
        </p:grpSpPr>
        <p:sp>
          <p:nvSpPr>
            <p:cNvPr name="Freeform 15" id="15"/>
            <p:cNvSpPr/>
            <p:nvPr/>
          </p:nvSpPr>
          <p:spPr>
            <a:xfrm flipH="false" flipV="false" rot="-278853">
              <a:off x="321321" y="2392866"/>
              <a:ext cx="11325834" cy="4159544"/>
            </a:xfrm>
            <a:custGeom>
              <a:avLst/>
              <a:gdLst/>
              <a:ahLst/>
              <a:cxnLst/>
              <a:rect r="r" b="b" t="t" l="l"/>
              <a:pathLst>
                <a:path h="4159544" w="11325834">
                  <a:moveTo>
                    <a:pt x="0" y="0"/>
                  </a:moveTo>
                  <a:lnTo>
                    <a:pt x="11325834" y="0"/>
                  </a:lnTo>
                  <a:lnTo>
                    <a:pt x="11325834" y="4159544"/>
                  </a:lnTo>
                  <a:lnTo>
                    <a:pt x="0" y="4159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33561" t="0" r="-39267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10516286">
              <a:off x="152172" y="459745"/>
              <a:ext cx="11325834" cy="4159544"/>
            </a:xfrm>
            <a:custGeom>
              <a:avLst/>
              <a:gdLst/>
              <a:ahLst/>
              <a:cxnLst/>
              <a:rect r="r" b="b" t="t" l="l"/>
              <a:pathLst>
                <a:path h="4159544" w="11325834">
                  <a:moveTo>
                    <a:pt x="0" y="0"/>
                  </a:moveTo>
                  <a:lnTo>
                    <a:pt x="11325835" y="0"/>
                  </a:lnTo>
                  <a:lnTo>
                    <a:pt x="11325835" y="4159544"/>
                  </a:lnTo>
                  <a:lnTo>
                    <a:pt x="0" y="4159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33561" t="0" r="-39267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6363696" y="7304504"/>
            <a:ext cx="1533553" cy="1533553"/>
          </a:xfrm>
          <a:custGeom>
            <a:avLst/>
            <a:gdLst/>
            <a:ahLst/>
            <a:cxnLst/>
            <a:rect r="r" b="b" t="t" l="l"/>
            <a:pathLst>
              <a:path h="1533553" w="1533553">
                <a:moveTo>
                  <a:pt x="0" y="0"/>
                </a:moveTo>
                <a:lnTo>
                  <a:pt x="1533553" y="0"/>
                </a:lnTo>
                <a:lnTo>
                  <a:pt x="1533553" y="1533553"/>
                </a:lnTo>
                <a:lnTo>
                  <a:pt x="0" y="153355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03335" y="1105449"/>
            <a:ext cx="3873413" cy="386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15"/>
              </a:lnSpc>
            </a:pPr>
            <a:r>
              <a:rPr lang="en-US" sz="2799" spc="215">
                <a:solidFill>
                  <a:srgbClr val="FFFFFF"/>
                </a:solidFill>
                <a:latin typeface="Childos Arabic Semi-Bold"/>
              </a:rPr>
              <a:t>Borcelle 2030</a:t>
            </a:r>
          </a:p>
        </p:txBody>
      </p:sp>
      <p:sp>
        <p:nvSpPr>
          <p:cNvPr name="TextBox 19" id="19"/>
          <p:cNvSpPr txBox="true"/>
          <p:nvPr/>
        </p:nvSpPr>
        <p:spPr>
          <a:xfrm rot="-225624">
            <a:off x="6968355" y="5859297"/>
            <a:ext cx="7233636" cy="2422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29"/>
              </a:lnSpc>
            </a:pPr>
            <a:r>
              <a:rPr lang="en-US" sz="18229" spc="929">
                <a:solidFill>
                  <a:srgbClr val="000000"/>
                </a:solidFill>
                <a:latin typeface="Caveat Brush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706419" cy="1715778"/>
          </a:xfrm>
          <a:custGeom>
            <a:avLst/>
            <a:gdLst/>
            <a:ahLst/>
            <a:cxnLst/>
            <a:rect r="r" b="b" t="t" l="l"/>
            <a:pathLst>
              <a:path h="1715778" w="1706419">
                <a:moveTo>
                  <a:pt x="0" y="0"/>
                </a:moveTo>
                <a:lnTo>
                  <a:pt x="1706419" y="0"/>
                </a:lnTo>
                <a:lnTo>
                  <a:pt x="1706419" y="1715778"/>
                </a:lnTo>
                <a:lnTo>
                  <a:pt x="0" y="1715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11017">
            <a:off x="-1021979" y="8856277"/>
            <a:ext cx="7334298" cy="2480326"/>
          </a:xfrm>
          <a:custGeom>
            <a:avLst/>
            <a:gdLst/>
            <a:ahLst/>
            <a:cxnLst/>
            <a:rect r="r" b="b" t="t" l="l"/>
            <a:pathLst>
              <a:path h="2480326" w="7334298">
                <a:moveTo>
                  <a:pt x="0" y="0"/>
                </a:moveTo>
                <a:lnTo>
                  <a:pt x="7334298" y="0"/>
                </a:lnTo>
                <a:lnTo>
                  <a:pt x="7334298" y="2480326"/>
                </a:lnTo>
                <a:lnTo>
                  <a:pt x="0" y="24803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8842" y="6133553"/>
            <a:ext cx="14263522" cy="299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6"/>
              </a:lnSpc>
            </a:pPr>
            <a:r>
              <a:rPr lang="en-US" sz="4410">
                <a:solidFill>
                  <a:srgbClr val="FFFFFF"/>
                </a:solidFill>
                <a:latin typeface="Childos Arabic Semi-Bold"/>
              </a:rPr>
              <a:t>First of all there is a story about our game project. Also there will be some new and different features . we included three chapters in our game . There will be some rules and after that the point system.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800000">
            <a:off x="15792365" y="7678291"/>
            <a:ext cx="1706419" cy="1715778"/>
          </a:xfrm>
          <a:custGeom>
            <a:avLst/>
            <a:gdLst/>
            <a:ahLst/>
            <a:cxnLst/>
            <a:rect r="r" b="b" t="t" l="l"/>
            <a:pathLst>
              <a:path h="1715778" w="1706419">
                <a:moveTo>
                  <a:pt x="0" y="0"/>
                </a:moveTo>
                <a:lnTo>
                  <a:pt x="1706419" y="0"/>
                </a:lnTo>
                <a:lnTo>
                  <a:pt x="1706419" y="1715777"/>
                </a:lnTo>
                <a:lnTo>
                  <a:pt x="0" y="17157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873461">
            <a:off x="8900038" y="1786122"/>
            <a:ext cx="1593796" cy="1353277"/>
          </a:xfrm>
          <a:custGeom>
            <a:avLst/>
            <a:gdLst/>
            <a:ahLst/>
            <a:cxnLst/>
            <a:rect r="r" b="b" t="t" l="l"/>
            <a:pathLst>
              <a:path h="1353277" w="1593796">
                <a:moveTo>
                  <a:pt x="0" y="0"/>
                </a:moveTo>
                <a:lnTo>
                  <a:pt x="1593796" y="0"/>
                </a:lnTo>
                <a:lnTo>
                  <a:pt x="1593796" y="1353277"/>
                </a:lnTo>
                <a:lnTo>
                  <a:pt x="0" y="13532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01403" y="1153093"/>
            <a:ext cx="2057897" cy="2343361"/>
          </a:xfrm>
          <a:custGeom>
            <a:avLst/>
            <a:gdLst/>
            <a:ahLst/>
            <a:cxnLst/>
            <a:rect r="r" b="b" t="t" l="l"/>
            <a:pathLst>
              <a:path h="2343361" w="2057897">
                <a:moveTo>
                  <a:pt x="0" y="0"/>
                </a:moveTo>
                <a:lnTo>
                  <a:pt x="2057897" y="0"/>
                </a:lnTo>
                <a:lnTo>
                  <a:pt x="2057897" y="2343361"/>
                </a:lnTo>
                <a:lnTo>
                  <a:pt x="0" y="2343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244145">
            <a:off x="6635414" y="2560034"/>
            <a:ext cx="6773719" cy="4021848"/>
            <a:chOff x="0" y="0"/>
            <a:chExt cx="9031625" cy="5362464"/>
          </a:xfrm>
        </p:grpSpPr>
        <p:sp>
          <p:nvSpPr>
            <p:cNvPr name="Freeform 10" id="10"/>
            <p:cNvSpPr/>
            <p:nvPr/>
          </p:nvSpPr>
          <p:spPr>
            <a:xfrm flipH="false" flipV="false" rot="-278853">
              <a:off x="245998" y="1831938"/>
              <a:ext cx="8670869" cy="3184477"/>
            </a:xfrm>
            <a:custGeom>
              <a:avLst/>
              <a:gdLst/>
              <a:ahLst/>
              <a:cxnLst/>
              <a:rect r="r" b="b" t="t" l="l"/>
              <a:pathLst>
                <a:path h="3184477" w="8670869">
                  <a:moveTo>
                    <a:pt x="0" y="0"/>
                  </a:moveTo>
                  <a:lnTo>
                    <a:pt x="8670869" y="0"/>
                  </a:lnTo>
                  <a:lnTo>
                    <a:pt x="8670869" y="3184477"/>
                  </a:lnTo>
                  <a:lnTo>
                    <a:pt x="0" y="3184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33561" t="0" r="-39267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10516286">
              <a:off x="116501" y="351973"/>
              <a:ext cx="8670869" cy="3184477"/>
            </a:xfrm>
            <a:custGeom>
              <a:avLst/>
              <a:gdLst/>
              <a:ahLst/>
              <a:cxnLst/>
              <a:rect r="r" b="b" t="t" l="l"/>
              <a:pathLst>
                <a:path h="3184477" w="8670869">
                  <a:moveTo>
                    <a:pt x="0" y="0"/>
                  </a:moveTo>
                  <a:lnTo>
                    <a:pt x="8670869" y="0"/>
                  </a:lnTo>
                  <a:lnTo>
                    <a:pt x="8670869" y="3184478"/>
                  </a:lnTo>
                  <a:lnTo>
                    <a:pt x="0" y="3184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33561" t="0" r="-39267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18520">
            <a:off x="6476880" y="3916495"/>
            <a:ext cx="7128484" cy="1530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3"/>
              </a:lnSpc>
            </a:pPr>
            <a:r>
              <a:rPr lang="en-US" sz="11513" spc="253">
                <a:solidFill>
                  <a:srgbClr val="000000"/>
                </a:solidFill>
                <a:latin typeface="Caveat Brush"/>
              </a:rPr>
              <a:t>OVERVIEW</a:t>
            </a:r>
          </a:p>
        </p:txBody>
      </p:sp>
      <p:grpSp>
        <p:nvGrpSpPr>
          <p:cNvPr name="Group 13" id="13"/>
          <p:cNvGrpSpPr/>
          <p:nvPr/>
        </p:nvGrpSpPr>
        <p:grpSpPr>
          <a:xfrm rot="236496">
            <a:off x="3827342" y="1374800"/>
            <a:ext cx="4755890" cy="2823776"/>
            <a:chOff x="0" y="0"/>
            <a:chExt cx="6341187" cy="3765035"/>
          </a:xfrm>
        </p:grpSpPr>
        <p:sp>
          <p:nvSpPr>
            <p:cNvPr name="Freeform 14" id="14"/>
            <p:cNvSpPr/>
            <p:nvPr/>
          </p:nvSpPr>
          <p:spPr>
            <a:xfrm flipH="false" flipV="false" rot="-278853">
              <a:off x="172717" y="1286221"/>
              <a:ext cx="6087897" cy="2235851"/>
            </a:xfrm>
            <a:custGeom>
              <a:avLst/>
              <a:gdLst/>
              <a:ahLst/>
              <a:cxnLst/>
              <a:rect r="r" b="b" t="t" l="l"/>
              <a:pathLst>
                <a:path h="2235851" w="6087897">
                  <a:moveTo>
                    <a:pt x="0" y="0"/>
                  </a:moveTo>
                  <a:lnTo>
                    <a:pt x="6087897" y="0"/>
                  </a:lnTo>
                  <a:lnTo>
                    <a:pt x="6087897" y="2235850"/>
                  </a:lnTo>
                  <a:lnTo>
                    <a:pt x="0" y="223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33561" t="0" r="-39267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10516286">
              <a:off x="81796" y="247124"/>
              <a:ext cx="6087897" cy="2235851"/>
            </a:xfrm>
            <a:custGeom>
              <a:avLst/>
              <a:gdLst/>
              <a:ahLst/>
              <a:cxnLst/>
              <a:rect r="r" b="b" t="t" l="l"/>
              <a:pathLst>
                <a:path h="2235851" w="6087897">
                  <a:moveTo>
                    <a:pt x="0" y="0"/>
                  </a:moveTo>
                  <a:lnTo>
                    <a:pt x="6087897" y="0"/>
                  </a:lnTo>
                  <a:lnTo>
                    <a:pt x="6087897" y="2235850"/>
                  </a:lnTo>
                  <a:lnTo>
                    <a:pt x="0" y="223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33561" t="0" r="-39267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71225">
            <a:off x="3509624" y="2331590"/>
            <a:ext cx="5611062" cy="1118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6"/>
              </a:lnSpc>
            </a:pPr>
            <a:r>
              <a:rPr lang="en-US" sz="8466">
                <a:solidFill>
                  <a:srgbClr val="FFFFFF"/>
                </a:solidFill>
                <a:latin typeface="Caveat Brush"/>
              </a:rPr>
              <a:t>PROJECT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93957" y="4147552"/>
            <a:ext cx="3821246" cy="3585023"/>
          </a:xfrm>
          <a:custGeom>
            <a:avLst/>
            <a:gdLst/>
            <a:ahLst/>
            <a:cxnLst/>
            <a:rect r="r" b="b" t="t" l="l"/>
            <a:pathLst>
              <a:path h="3585023" w="3821246">
                <a:moveTo>
                  <a:pt x="0" y="0"/>
                </a:moveTo>
                <a:lnTo>
                  <a:pt x="3821246" y="0"/>
                </a:lnTo>
                <a:lnTo>
                  <a:pt x="3821246" y="3585023"/>
                </a:lnTo>
                <a:lnTo>
                  <a:pt x="0" y="35850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58183">
            <a:off x="2017111" y="2191444"/>
            <a:ext cx="1579519" cy="1840542"/>
          </a:xfrm>
          <a:custGeom>
            <a:avLst/>
            <a:gdLst/>
            <a:ahLst/>
            <a:cxnLst/>
            <a:rect r="r" b="b" t="t" l="l"/>
            <a:pathLst>
              <a:path h="1840542" w="1579519">
                <a:moveTo>
                  <a:pt x="1579520" y="0"/>
                </a:moveTo>
                <a:lnTo>
                  <a:pt x="0" y="0"/>
                </a:lnTo>
                <a:lnTo>
                  <a:pt x="0" y="1840542"/>
                </a:lnTo>
                <a:lnTo>
                  <a:pt x="1579520" y="1840542"/>
                </a:lnTo>
                <a:lnTo>
                  <a:pt x="157952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48114" y="4147552"/>
            <a:ext cx="3821246" cy="3585023"/>
          </a:xfrm>
          <a:custGeom>
            <a:avLst/>
            <a:gdLst/>
            <a:ahLst/>
            <a:cxnLst/>
            <a:rect r="r" b="b" t="t" l="l"/>
            <a:pathLst>
              <a:path h="3585023" w="3821246">
                <a:moveTo>
                  <a:pt x="0" y="0"/>
                </a:moveTo>
                <a:lnTo>
                  <a:pt x="3821246" y="0"/>
                </a:lnTo>
                <a:lnTo>
                  <a:pt x="3821246" y="3585023"/>
                </a:lnTo>
                <a:lnTo>
                  <a:pt x="0" y="35850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38486" y="4147552"/>
            <a:ext cx="3821246" cy="3585023"/>
          </a:xfrm>
          <a:custGeom>
            <a:avLst/>
            <a:gdLst/>
            <a:ahLst/>
            <a:cxnLst/>
            <a:rect r="r" b="b" t="t" l="l"/>
            <a:pathLst>
              <a:path h="3585023" w="3821246">
                <a:moveTo>
                  <a:pt x="0" y="0"/>
                </a:moveTo>
                <a:lnTo>
                  <a:pt x="3821246" y="0"/>
                </a:lnTo>
                <a:lnTo>
                  <a:pt x="3821246" y="3585023"/>
                </a:lnTo>
                <a:lnTo>
                  <a:pt x="0" y="35850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13131" y="8024931"/>
            <a:ext cx="4239344" cy="2466737"/>
          </a:xfrm>
          <a:custGeom>
            <a:avLst/>
            <a:gdLst/>
            <a:ahLst/>
            <a:cxnLst/>
            <a:rect r="r" b="b" t="t" l="l"/>
            <a:pathLst>
              <a:path h="2466737" w="4239344">
                <a:moveTo>
                  <a:pt x="0" y="0"/>
                </a:moveTo>
                <a:lnTo>
                  <a:pt x="4239343" y="0"/>
                </a:lnTo>
                <a:lnTo>
                  <a:pt x="4239343" y="2466738"/>
                </a:lnTo>
                <a:lnTo>
                  <a:pt x="0" y="24667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280970">
            <a:off x="14588276" y="3210764"/>
            <a:ext cx="1607144" cy="1364611"/>
          </a:xfrm>
          <a:custGeom>
            <a:avLst/>
            <a:gdLst/>
            <a:ahLst/>
            <a:cxnLst/>
            <a:rect r="r" b="b" t="t" l="l"/>
            <a:pathLst>
              <a:path h="1364611" w="1607144">
                <a:moveTo>
                  <a:pt x="0" y="0"/>
                </a:moveTo>
                <a:lnTo>
                  <a:pt x="1607143" y="0"/>
                </a:lnTo>
                <a:lnTo>
                  <a:pt x="1607143" y="1364611"/>
                </a:lnTo>
                <a:lnTo>
                  <a:pt x="0" y="136461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244145">
            <a:off x="6406984" y="886261"/>
            <a:ext cx="5795193" cy="3440855"/>
            <a:chOff x="0" y="0"/>
            <a:chExt cx="7726924" cy="4587807"/>
          </a:xfrm>
        </p:grpSpPr>
        <p:sp>
          <p:nvSpPr>
            <p:cNvPr name="Freeform 10" id="10"/>
            <p:cNvSpPr/>
            <p:nvPr/>
          </p:nvSpPr>
          <p:spPr>
            <a:xfrm flipH="false" flipV="false" rot="-278853">
              <a:off x="210461" y="1567298"/>
              <a:ext cx="7418283" cy="2724450"/>
            </a:xfrm>
            <a:custGeom>
              <a:avLst/>
              <a:gdLst/>
              <a:ahLst/>
              <a:cxnLst/>
              <a:rect r="r" b="b" t="t" l="l"/>
              <a:pathLst>
                <a:path h="2724450" w="7418283">
                  <a:moveTo>
                    <a:pt x="0" y="0"/>
                  </a:moveTo>
                  <a:lnTo>
                    <a:pt x="7418283" y="0"/>
                  </a:lnTo>
                  <a:lnTo>
                    <a:pt x="7418283" y="2724450"/>
                  </a:lnTo>
                  <a:lnTo>
                    <a:pt x="0" y="2724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33561" t="0" r="-39267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10516286">
              <a:off x="99671" y="301128"/>
              <a:ext cx="7418283" cy="2724450"/>
            </a:xfrm>
            <a:custGeom>
              <a:avLst/>
              <a:gdLst/>
              <a:ahLst/>
              <a:cxnLst/>
              <a:rect r="r" b="b" t="t" l="l"/>
              <a:pathLst>
                <a:path h="2724450" w="7418283">
                  <a:moveTo>
                    <a:pt x="0" y="0"/>
                  </a:moveTo>
                  <a:lnTo>
                    <a:pt x="7418283" y="0"/>
                  </a:lnTo>
                  <a:lnTo>
                    <a:pt x="7418283" y="2724450"/>
                  </a:lnTo>
                  <a:lnTo>
                    <a:pt x="0" y="2724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33561" t="0" r="-39267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7843063" y="4528391"/>
            <a:ext cx="3204184" cy="3204184"/>
          </a:xfrm>
          <a:custGeom>
            <a:avLst/>
            <a:gdLst/>
            <a:ahLst/>
            <a:cxnLst/>
            <a:rect r="r" b="b" t="t" l="l"/>
            <a:pathLst>
              <a:path h="3204184" w="3204184">
                <a:moveTo>
                  <a:pt x="0" y="0"/>
                </a:moveTo>
                <a:lnTo>
                  <a:pt x="3204184" y="0"/>
                </a:lnTo>
                <a:lnTo>
                  <a:pt x="3204184" y="3204184"/>
                </a:lnTo>
                <a:lnTo>
                  <a:pt x="0" y="320418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587034" y="4206820"/>
            <a:ext cx="3466486" cy="3466486"/>
          </a:xfrm>
          <a:custGeom>
            <a:avLst/>
            <a:gdLst/>
            <a:ahLst/>
            <a:cxnLst/>
            <a:rect r="r" b="b" t="t" l="l"/>
            <a:pathLst>
              <a:path h="3466486" w="3466486">
                <a:moveTo>
                  <a:pt x="0" y="0"/>
                </a:moveTo>
                <a:lnTo>
                  <a:pt x="3466486" y="0"/>
                </a:lnTo>
                <a:lnTo>
                  <a:pt x="3466486" y="3466486"/>
                </a:lnTo>
                <a:lnTo>
                  <a:pt x="0" y="346648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156184" y="4796913"/>
            <a:ext cx="1923258" cy="2718661"/>
          </a:xfrm>
          <a:custGeom>
            <a:avLst/>
            <a:gdLst/>
            <a:ahLst/>
            <a:cxnLst/>
            <a:rect r="r" b="b" t="t" l="l"/>
            <a:pathLst>
              <a:path h="2718661" w="1923258">
                <a:moveTo>
                  <a:pt x="0" y="0"/>
                </a:moveTo>
                <a:lnTo>
                  <a:pt x="1923258" y="0"/>
                </a:lnTo>
                <a:lnTo>
                  <a:pt x="1923258" y="2718662"/>
                </a:lnTo>
                <a:lnTo>
                  <a:pt x="0" y="271866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965" t="0" r="-965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174055" y="8062551"/>
            <a:ext cx="3887515" cy="495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2"/>
              </a:lnSpc>
            </a:pPr>
            <a:r>
              <a:rPr lang="en-US" sz="3130">
                <a:solidFill>
                  <a:srgbClr val="FFFFFF"/>
                </a:solidFill>
                <a:latin typeface="Childos Arabic Semi-Bold"/>
              </a:rPr>
              <a:t>FAHIM AHMED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48114" y="8066226"/>
            <a:ext cx="4100395" cy="48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2"/>
              </a:lnSpc>
            </a:pPr>
            <a:r>
              <a:rPr lang="en-US" sz="3130">
                <a:solidFill>
                  <a:srgbClr val="FFFFFF"/>
                </a:solidFill>
                <a:latin typeface="Childos Arabic Semi-Bold"/>
              </a:rPr>
              <a:t>MD.TAHMID AMIR</a:t>
            </a:r>
          </a:p>
        </p:txBody>
      </p:sp>
      <p:sp>
        <p:nvSpPr>
          <p:cNvPr name="TextBox 17" id="17"/>
          <p:cNvSpPr txBox="true"/>
          <p:nvPr/>
        </p:nvSpPr>
        <p:spPr>
          <a:xfrm rot="18520">
            <a:off x="6255226" y="2048694"/>
            <a:ext cx="6098709" cy="1306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49"/>
              </a:lnSpc>
            </a:pPr>
            <a:r>
              <a:rPr lang="en-US" sz="9849">
                <a:solidFill>
                  <a:srgbClr val="000000"/>
                </a:solidFill>
                <a:latin typeface="Caveat Brush"/>
              </a:rPr>
              <a:t>The team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10018" y="8022077"/>
            <a:ext cx="2670274" cy="48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2"/>
              </a:lnSpc>
              <a:spcBef>
                <a:spcPct val="0"/>
              </a:spcBef>
            </a:pPr>
            <a:r>
              <a:rPr lang="en-US" sz="3129">
                <a:solidFill>
                  <a:srgbClr val="FFFFFF"/>
                </a:solidFill>
                <a:latin typeface="Childos Arabic Semi-Bold"/>
              </a:rPr>
              <a:t>PRIONTY SHAHA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5128527" y="-218052"/>
            <a:ext cx="16242126" cy="13229950"/>
          </a:xfrm>
          <a:custGeom>
            <a:avLst/>
            <a:gdLst/>
            <a:ahLst/>
            <a:cxnLst/>
            <a:rect r="r" b="b" t="t" l="l"/>
            <a:pathLst>
              <a:path h="13229950" w="16242126">
                <a:moveTo>
                  <a:pt x="0" y="0"/>
                </a:moveTo>
                <a:lnTo>
                  <a:pt x="16242127" y="0"/>
                </a:lnTo>
                <a:lnTo>
                  <a:pt x="16242127" y="13229951"/>
                </a:lnTo>
                <a:lnTo>
                  <a:pt x="0" y="13229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07552" y="1592316"/>
            <a:ext cx="6962665" cy="6532246"/>
          </a:xfrm>
          <a:custGeom>
            <a:avLst/>
            <a:gdLst/>
            <a:ahLst/>
            <a:cxnLst/>
            <a:rect r="r" b="b" t="t" l="l"/>
            <a:pathLst>
              <a:path h="6532246" w="6962665">
                <a:moveTo>
                  <a:pt x="0" y="0"/>
                </a:moveTo>
                <a:lnTo>
                  <a:pt x="6962666" y="0"/>
                </a:lnTo>
                <a:lnTo>
                  <a:pt x="6962666" y="6532246"/>
                </a:lnTo>
                <a:lnTo>
                  <a:pt x="0" y="65322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244145">
            <a:off x="3002603" y="566293"/>
            <a:ext cx="3076955" cy="1826921"/>
            <a:chOff x="0" y="0"/>
            <a:chExt cx="4102607" cy="2435894"/>
          </a:xfrm>
        </p:grpSpPr>
        <p:sp>
          <p:nvSpPr>
            <p:cNvPr name="Freeform 6" id="6"/>
            <p:cNvSpPr/>
            <p:nvPr/>
          </p:nvSpPr>
          <p:spPr>
            <a:xfrm flipH="false" flipV="false" rot="-278853">
              <a:off x="111744" y="832156"/>
              <a:ext cx="3938734" cy="1446546"/>
            </a:xfrm>
            <a:custGeom>
              <a:avLst/>
              <a:gdLst/>
              <a:ahLst/>
              <a:cxnLst/>
              <a:rect r="r" b="b" t="t" l="l"/>
              <a:pathLst>
                <a:path h="1446546" w="3938734">
                  <a:moveTo>
                    <a:pt x="0" y="0"/>
                  </a:moveTo>
                  <a:lnTo>
                    <a:pt x="3938734" y="0"/>
                  </a:lnTo>
                  <a:lnTo>
                    <a:pt x="3938734" y="1446546"/>
                  </a:lnTo>
                  <a:lnTo>
                    <a:pt x="0" y="1446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3561" t="0" r="-39267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10516286">
              <a:off x="52920" y="159884"/>
              <a:ext cx="3938734" cy="1446546"/>
            </a:xfrm>
            <a:custGeom>
              <a:avLst/>
              <a:gdLst/>
              <a:ahLst/>
              <a:cxnLst/>
              <a:rect r="r" b="b" t="t" l="l"/>
              <a:pathLst>
                <a:path h="1446546" w="3938734">
                  <a:moveTo>
                    <a:pt x="0" y="0"/>
                  </a:moveTo>
                  <a:lnTo>
                    <a:pt x="3938734" y="0"/>
                  </a:lnTo>
                  <a:lnTo>
                    <a:pt x="3938734" y="1446545"/>
                  </a:lnTo>
                  <a:lnTo>
                    <a:pt x="0" y="1446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3561" t="0" r="-3926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992537" y="1133475"/>
            <a:ext cx="3065786" cy="72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5460">
                <a:solidFill>
                  <a:srgbClr val="000000"/>
                </a:solidFill>
                <a:latin typeface="Caveat Brush"/>
              </a:rPr>
              <a:t>Story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9109574">
            <a:off x="9052737" y="3340535"/>
            <a:ext cx="6182224" cy="5136866"/>
          </a:xfrm>
          <a:custGeom>
            <a:avLst/>
            <a:gdLst/>
            <a:ahLst/>
            <a:cxnLst/>
            <a:rect r="r" b="b" t="t" l="l"/>
            <a:pathLst>
              <a:path h="5136866" w="6182224">
                <a:moveTo>
                  <a:pt x="0" y="0"/>
                </a:moveTo>
                <a:lnTo>
                  <a:pt x="6182224" y="0"/>
                </a:lnTo>
                <a:lnTo>
                  <a:pt x="6182224" y="5136866"/>
                </a:lnTo>
                <a:lnTo>
                  <a:pt x="0" y="51368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507552" y="1743038"/>
            <a:ext cx="6381524" cy="6381524"/>
            <a:chOff x="0" y="0"/>
            <a:chExt cx="12700000" cy="1270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10"/>
              <a:stretch>
                <a:fillRect l="0" t="-27509" r="0" b="-2750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true" flipV="true" rot="209158">
            <a:off x="7855268" y="8060756"/>
            <a:ext cx="2892401" cy="1740699"/>
          </a:xfrm>
          <a:custGeom>
            <a:avLst/>
            <a:gdLst/>
            <a:ahLst/>
            <a:cxnLst/>
            <a:rect r="r" b="b" t="t" l="l"/>
            <a:pathLst>
              <a:path h="1740699" w="2892401">
                <a:moveTo>
                  <a:pt x="2892400" y="1740699"/>
                </a:moveTo>
                <a:lnTo>
                  <a:pt x="0" y="1740699"/>
                </a:lnTo>
                <a:lnTo>
                  <a:pt x="0" y="0"/>
                </a:lnTo>
                <a:lnTo>
                  <a:pt x="2892400" y="0"/>
                </a:lnTo>
                <a:lnTo>
                  <a:pt x="2892400" y="1740699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700000">
            <a:off x="5700506" y="252774"/>
            <a:ext cx="1102821" cy="936395"/>
          </a:xfrm>
          <a:custGeom>
            <a:avLst/>
            <a:gdLst/>
            <a:ahLst/>
            <a:cxnLst/>
            <a:rect r="r" b="b" t="t" l="l"/>
            <a:pathLst>
              <a:path h="936395" w="1102821">
                <a:moveTo>
                  <a:pt x="0" y="0"/>
                </a:moveTo>
                <a:lnTo>
                  <a:pt x="1102820" y="0"/>
                </a:lnTo>
                <a:lnTo>
                  <a:pt x="1102820" y="936395"/>
                </a:lnTo>
                <a:lnTo>
                  <a:pt x="0" y="9363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6417" y="4998268"/>
            <a:ext cx="8598794" cy="1814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4"/>
              </a:lnSpc>
            </a:pPr>
            <a:r>
              <a:rPr lang="en-US" sz="2060">
                <a:solidFill>
                  <a:srgbClr val="000000"/>
                </a:solidFill>
                <a:latin typeface="Childos Arabic Bold"/>
              </a:rPr>
              <a:t>UNDER THE COVER OF DARKNESS, KUDDUS EMBARKED ON A RISKY MISSION TO ROB A BANK SITUATED NEAR THE PRESTIGIOUS UNIVERSITY. THE ALLURE OF A FORTUNE THAT COULD LIFT HIM FROM POVERTY OVERSHADOWED THE POTENTIAL CONSEQUENCES. AS HE CRACKED OPEN THE VAULT, THE DREAM OF A BETTER LIFE SEEMED WITHIN REACH.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6417" y="2519130"/>
            <a:ext cx="8598794" cy="183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0"/>
              </a:lnSpc>
              <a:spcBef>
                <a:spcPct val="0"/>
              </a:spcBef>
            </a:pPr>
            <a:r>
              <a:rPr lang="en-US" sz="2060">
                <a:solidFill>
                  <a:srgbClr val="000000"/>
                </a:solidFill>
                <a:latin typeface="Childos Arabic Bold"/>
              </a:rPr>
              <a:t>IN A HUMBLE SLUM NEAR THE HATIR-JHEEL, YOUNG KUDDUS DREAMED OF A LIFE BEYOND POVERTY. HAVING COMPLETED HIGH SCHOOL, HIS DREAMS OF FURTHER EDUCATION WERE SHATTERED DUE TO FINANCIAL STRUGGLES. ONE DAY, AS HE GAZED AT THE WELL-OFF STUDENTS FROM A RENOWNED UNIVERSITY BY THE JHEEL, THE DESIRE TO ESCAPE POVERTY INTENSIFIED. FEELING CORNERED AND DESPERATE, KUDDUS SAW BANK ROBBERY AS HIS LAST HOPE TO BECOME A BILLIONAIRE AND CHANGE HIS FATE.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6417" y="7235275"/>
            <a:ext cx="8598794" cy="585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0"/>
              </a:lnSpc>
              <a:spcBef>
                <a:spcPct val="0"/>
              </a:spcBef>
            </a:pPr>
            <a:r>
              <a:rPr lang="en-US" sz="2230">
                <a:solidFill>
                  <a:srgbClr val="000000"/>
                </a:solidFill>
                <a:latin typeface="Caveat Brush"/>
              </a:rPr>
              <a:t>OUR MISSION IS TO HELP KUDDUS TO REACH HIS DESTINATION SO THAT HE COULD REMOVE THE DARK COVER OF HIS LIFE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244145">
            <a:off x="7777188" y="886392"/>
            <a:ext cx="6773719" cy="4021848"/>
            <a:chOff x="0" y="0"/>
            <a:chExt cx="9031625" cy="5362464"/>
          </a:xfrm>
        </p:grpSpPr>
        <p:sp>
          <p:nvSpPr>
            <p:cNvPr name="Freeform 4" id="4"/>
            <p:cNvSpPr/>
            <p:nvPr/>
          </p:nvSpPr>
          <p:spPr>
            <a:xfrm flipH="false" flipV="false" rot="-278853">
              <a:off x="245998" y="1831938"/>
              <a:ext cx="8670869" cy="3184477"/>
            </a:xfrm>
            <a:custGeom>
              <a:avLst/>
              <a:gdLst/>
              <a:ahLst/>
              <a:cxnLst/>
              <a:rect r="r" b="b" t="t" l="l"/>
              <a:pathLst>
                <a:path h="3184477" w="8670869">
                  <a:moveTo>
                    <a:pt x="0" y="0"/>
                  </a:moveTo>
                  <a:lnTo>
                    <a:pt x="8670869" y="0"/>
                  </a:lnTo>
                  <a:lnTo>
                    <a:pt x="8670869" y="3184477"/>
                  </a:lnTo>
                  <a:lnTo>
                    <a:pt x="0" y="3184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561" t="0" r="-3926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10516286">
              <a:off x="116501" y="351973"/>
              <a:ext cx="8670869" cy="3184477"/>
            </a:xfrm>
            <a:custGeom>
              <a:avLst/>
              <a:gdLst/>
              <a:ahLst/>
              <a:cxnLst/>
              <a:rect r="r" b="b" t="t" l="l"/>
              <a:pathLst>
                <a:path h="3184477" w="8670869">
                  <a:moveTo>
                    <a:pt x="0" y="0"/>
                  </a:moveTo>
                  <a:lnTo>
                    <a:pt x="8670869" y="0"/>
                  </a:lnTo>
                  <a:lnTo>
                    <a:pt x="8670869" y="3184478"/>
                  </a:lnTo>
                  <a:lnTo>
                    <a:pt x="0" y="3184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561" t="0" r="-3926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18520">
            <a:off x="7618654" y="2305714"/>
            <a:ext cx="7128484" cy="137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3"/>
              </a:lnSpc>
            </a:pPr>
            <a:r>
              <a:rPr lang="en-US" sz="10313" spc="226">
                <a:solidFill>
                  <a:srgbClr val="000000"/>
                </a:solidFill>
                <a:latin typeface="Caveat Brush"/>
              </a:rPr>
              <a:t>FEATURES</a:t>
            </a:r>
          </a:p>
        </p:txBody>
      </p:sp>
      <p:grpSp>
        <p:nvGrpSpPr>
          <p:cNvPr name="Group 7" id="7"/>
          <p:cNvGrpSpPr/>
          <p:nvPr/>
        </p:nvGrpSpPr>
        <p:grpSpPr>
          <a:xfrm rot="236496">
            <a:off x="3918690" y="1485428"/>
            <a:ext cx="4755890" cy="2823776"/>
            <a:chOff x="0" y="0"/>
            <a:chExt cx="6341187" cy="3765035"/>
          </a:xfrm>
        </p:grpSpPr>
        <p:sp>
          <p:nvSpPr>
            <p:cNvPr name="Freeform 8" id="8"/>
            <p:cNvSpPr/>
            <p:nvPr/>
          </p:nvSpPr>
          <p:spPr>
            <a:xfrm flipH="false" flipV="false" rot="-278853">
              <a:off x="172717" y="1286221"/>
              <a:ext cx="6087897" cy="2235851"/>
            </a:xfrm>
            <a:custGeom>
              <a:avLst/>
              <a:gdLst/>
              <a:ahLst/>
              <a:cxnLst/>
              <a:rect r="r" b="b" t="t" l="l"/>
              <a:pathLst>
                <a:path h="2235851" w="6087897">
                  <a:moveTo>
                    <a:pt x="0" y="0"/>
                  </a:moveTo>
                  <a:lnTo>
                    <a:pt x="6087897" y="0"/>
                  </a:lnTo>
                  <a:lnTo>
                    <a:pt x="6087897" y="2235850"/>
                  </a:lnTo>
                  <a:lnTo>
                    <a:pt x="0" y="223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561" t="0" r="-39267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10516286">
              <a:off x="81796" y="247124"/>
              <a:ext cx="6087897" cy="2235851"/>
            </a:xfrm>
            <a:custGeom>
              <a:avLst/>
              <a:gdLst/>
              <a:ahLst/>
              <a:cxnLst/>
              <a:rect r="r" b="b" t="t" l="l"/>
              <a:pathLst>
                <a:path h="2235851" w="6087897">
                  <a:moveTo>
                    <a:pt x="0" y="0"/>
                  </a:moveTo>
                  <a:lnTo>
                    <a:pt x="6087897" y="0"/>
                  </a:lnTo>
                  <a:lnTo>
                    <a:pt x="6087897" y="2235850"/>
                  </a:lnTo>
                  <a:lnTo>
                    <a:pt x="0" y="223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561" t="0" r="-39267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71225">
            <a:off x="3600971" y="2442218"/>
            <a:ext cx="5611062" cy="1118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6"/>
              </a:lnSpc>
            </a:pPr>
            <a:r>
              <a:rPr lang="en-US" sz="8466">
                <a:solidFill>
                  <a:srgbClr val="FFFFFF"/>
                </a:solidFill>
                <a:latin typeface="Caveat Brush"/>
              </a:rPr>
              <a:t>GAME</a:t>
            </a:r>
          </a:p>
        </p:txBody>
      </p:sp>
      <p:sp>
        <p:nvSpPr>
          <p:cNvPr name="Freeform 11" id="11"/>
          <p:cNvSpPr/>
          <p:nvPr/>
        </p:nvSpPr>
        <p:spPr>
          <a:xfrm flipH="true" flipV="true" rot="1865233">
            <a:off x="560799" y="1284351"/>
            <a:ext cx="3677364" cy="2213105"/>
          </a:xfrm>
          <a:custGeom>
            <a:avLst/>
            <a:gdLst/>
            <a:ahLst/>
            <a:cxnLst/>
            <a:rect r="r" b="b" t="t" l="l"/>
            <a:pathLst>
              <a:path h="2213105" w="3677364">
                <a:moveTo>
                  <a:pt x="3677364" y="2213105"/>
                </a:moveTo>
                <a:lnTo>
                  <a:pt x="0" y="2213105"/>
                </a:lnTo>
                <a:lnTo>
                  <a:pt x="0" y="0"/>
                </a:lnTo>
                <a:lnTo>
                  <a:pt x="3677364" y="0"/>
                </a:lnTo>
                <a:lnTo>
                  <a:pt x="3677364" y="221310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-7297484">
            <a:off x="14177089" y="1330784"/>
            <a:ext cx="3677364" cy="2213105"/>
          </a:xfrm>
          <a:custGeom>
            <a:avLst/>
            <a:gdLst/>
            <a:ahLst/>
            <a:cxnLst/>
            <a:rect r="r" b="b" t="t" l="l"/>
            <a:pathLst>
              <a:path h="2213105" w="3677364">
                <a:moveTo>
                  <a:pt x="0" y="2213105"/>
                </a:moveTo>
                <a:lnTo>
                  <a:pt x="3677364" y="2213105"/>
                </a:lnTo>
                <a:lnTo>
                  <a:pt x="3677364" y="0"/>
                </a:lnTo>
                <a:lnTo>
                  <a:pt x="0" y="0"/>
                </a:lnTo>
                <a:lnTo>
                  <a:pt x="0" y="221310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4349060"/>
            <a:ext cx="11340033" cy="5520365"/>
          </a:xfrm>
          <a:custGeom>
            <a:avLst/>
            <a:gdLst/>
            <a:ahLst/>
            <a:cxnLst/>
            <a:rect r="r" b="b" t="t" l="l"/>
            <a:pathLst>
              <a:path h="5520365" w="11340033">
                <a:moveTo>
                  <a:pt x="0" y="0"/>
                </a:moveTo>
                <a:lnTo>
                  <a:pt x="11340033" y="0"/>
                </a:lnTo>
                <a:lnTo>
                  <a:pt x="11340033" y="5520365"/>
                </a:lnTo>
                <a:lnTo>
                  <a:pt x="0" y="55203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3887" r="0" b="-1068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3506" y="7360956"/>
            <a:ext cx="1598695" cy="2300281"/>
          </a:xfrm>
          <a:custGeom>
            <a:avLst/>
            <a:gdLst/>
            <a:ahLst/>
            <a:cxnLst/>
            <a:rect r="r" b="b" t="t" l="l"/>
            <a:pathLst>
              <a:path h="2300281" w="1598695">
                <a:moveTo>
                  <a:pt x="0" y="0"/>
                </a:moveTo>
                <a:lnTo>
                  <a:pt x="1598696" y="0"/>
                </a:lnTo>
                <a:lnTo>
                  <a:pt x="1598696" y="2300281"/>
                </a:lnTo>
                <a:lnTo>
                  <a:pt x="0" y="23002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968755" y="8227295"/>
            <a:ext cx="1674278" cy="1539087"/>
          </a:xfrm>
          <a:custGeom>
            <a:avLst/>
            <a:gdLst/>
            <a:ahLst/>
            <a:cxnLst/>
            <a:rect r="r" b="b" t="t" l="l"/>
            <a:pathLst>
              <a:path h="1539087" w="1674278">
                <a:moveTo>
                  <a:pt x="0" y="0"/>
                </a:moveTo>
                <a:lnTo>
                  <a:pt x="1674277" y="0"/>
                </a:lnTo>
                <a:lnTo>
                  <a:pt x="1674277" y="1539087"/>
                </a:lnTo>
                <a:lnTo>
                  <a:pt x="0" y="15390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89727" y="8227295"/>
            <a:ext cx="1362969" cy="1330899"/>
          </a:xfrm>
          <a:custGeom>
            <a:avLst/>
            <a:gdLst/>
            <a:ahLst/>
            <a:cxnLst/>
            <a:rect r="r" b="b" t="t" l="l"/>
            <a:pathLst>
              <a:path h="1330899" w="1362969">
                <a:moveTo>
                  <a:pt x="0" y="0"/>
                </a:moveTo>
                <a:lnTo>
                  <a:pt x="1362969" y="0"/>
                </a:lnTo>
                <a:lnTo>
                  <a:pt x="1362969" y="1330899"/>
                </a:lnTo>
                <a:lnTo>
                  <a:pt x="0" y="13308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662207" y="7888635"/>
            <a:ext cx="1477168" cy="1772602"/>
          </a:xfrm>
          <a:custGeom>
            <a:avLst/>
            <a:gdLst/>
            <a:ahLst/>
            <a:cxnLst/>
            <a:rect r="r" b="b" t="t" l="l"/>
            <a:pathLst>
              <a:path h="1772602" w="1477168">
                <a:moveTo>
                  <a:pt x="0" y="0"/>
                </a:moveTo>
                <a:lnTo>
                  <a:pt x="1477168" y="0"/>
                </a:lnTo>
                <a:lnTo>
                  <a:pt x="1477168" y="1772602"/>
                </a:lnTo>
                <a:lnTo>
                  <a:pt x="0" y="17726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409654" y="7109243"/>
            <a:ext cx="4402107" cy="2373685"/>
          </a:xfrm>
          <a:custGeom>
            <a:avLst/>
            <a:gdLst/>
            <a:ahLst/>
            <a:cxnLst/>
            <a:rect r="r" b="b" t="t" l="l"/>
            <a:pathLst>
              <a:path h="2373685" w="4402107">
                <a:moveTo>
                  <a:pt x="0" y="0"/>
                </a:moveTo>
                <a:lnTo>
                  <a:pt x="4402107" y="0"/>
                </a:lnTo>
                <a:lnTo>
                  <a:pt x="4402107" y="2373685"/>
                </a:lnTo>
                <a:lnTo>
                  <a:pt x="0" y="237368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216458" y="5796502"/>
            <a:ext cx="3875369" cy="2430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1"/>
              </a:lnSpc>
              <a:spcBef>
                <a:spcPct val="0"/>
              </a:spcBef>
            </a:pPr>
            <a:r>
              <a:rPr lang="en-US" sz="4771">
                <a:solidFill>
                  <a:srgbClr val="FFFFFF"/>
                </a:solidFill>
                <a:latin typeface="Caveat Brush"/>
              </a:rPr>
              <a:t>OUR HERO WILL FOUND DIFFERENT KIND OF OBSTACLES</a:t>
            </a:r>
            <a:r>
              <a:rPr lang="en-US" sz="4771">
                <a:solidFill>
                  <a:srgbClr val="000000"/>
                </a:solidFill>
                <a:latin typeface="Caveat Brush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310119" y="3813152"/>
            <a:ext cx="4778228" cy="3132736"/>
            <a:chOff x="0" y="0"/>
            <a:chExt cx="6370971" cy="4176981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0" y="194699"/>
              <a:ext cx="6218139" cy="3982282"/>
            </a:xfrm>
            <a:custGeom>
              <a:avLst/>
              <a:gdLst/>
              <a:ahLst/>
              <a:cxnLst/>
              <a:rect r="r" b="b" t="t" l="l"/>
              <a:pathLst>
                <a:path h="3982282" w="6218139">
                  <a:moveTo>
                    <a:pt x="6218139" y="3982282"/>
                  </a:moveTo>
                  <a:lnTo>
                    <a:pt x="0" y="3982282"/>
                  </a:lnTo>
                  <a:lnTo>
                    <a:pt x="0" y="0"/>
                  </a:lnTo>
                  <a:lnTo>
                    <a:pt x="6218139" y="0"/>
                  </a:lnTo>
                  <a:lnTo>
                    <a:pt x="6218139" y="3982282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-27187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70971" cy="3660275"/>
            </a:xfrm>
            <a:custGeom>
              <a:avLst/>
              <a:gdLst/>
              <a:ahLst/>
              <a:cxnLst/>
              <a:rect r="r" b="b" t="t" l="l"/>
              <a:pathLst>
                <a:path h="3660275" w="6370971">
                  <a:moveTo>
                    <a:pt x="0" y="0"/>
                  </a:moveTo>
                  <a:lnTo>
                    <a:pt x="6370971" y="0"/>
                  </a:lnTo>
                  <a:lnTo>
                    <a:pt x="6370971" y="3660275"/>
                  </a:lnTo>
                  <a:lnTo>
                    <a:pt x="0" y="3660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-4177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244145">
            <a:off x="6593048" y="-200613"/>
            <a:ext cx="4002945" cy="2376721"/>
            <a:chOff x="0" y="0"/>
            <a:chExt cx="5337260" cy="3168961"/>
          </a:xfrm>
        </p:grpSpPr>
        <p:sp>
          <p:nvSpPr>
            <p:cNvPr name="Freeform 7" id="7"/>
            <p:cNvSpPr/>
            <p:nvPr/>
          </p:nvSpPr>
          <p:spPr>
            <a:xfrm flipH="false" flipV="false" rot="-278853">
              <a:off x="145373" y="1082588"/>
              <a:ext cx="5124071" cy="1881874"/>
            </a:xfrm>
            <a:custGeom>
              <a:avLst/>
              <a:gdLst/>
              <a:ahLst/>
              <a:cxnLst/>
              <a:rect r="r" b="b" t="t" l="l"/>
              <a:pathLst>
                <a:path h="1881874" w="5124071">
                  <a:moveTo>
                    <a:pt x="0" y="0"/>
                  </a:moveTo>
                  <a:lnTo>
                    <a:pt x="5124071" y="0"/>
                  </a:lnTo>
                  <a:lnTo>
                    <a:pt x="5124071" y="1881875"/>
                  </a:lnTo>
                  <a:lnTo>
                    <a:pt x="0" y="1881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3561" t="0" r="-39267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10516286">
              <a:off x="68846" y="207999"/>
              <a:ext cx="5124071" cy="1881874"/>
            </a:xfrm>
            <a:custGeom>
              <a:avLst/>
              <a:gdLst/>
              <a:ahLst/>
              <a:cxnLst/>
              <a:rect r="r" b="b" t="t" l="l"/>
              <a:pathLst>
                <a:path h="1881874" w="5124071">
                  <a:moveTo>
                    <a:pt x="0" y="0"/>
                  </a:moveTo>
                  <a:lnTo>
                    <a:pt x="5124071" y="0"/>
                  </a:lnTo>
                  <a:lnTo>
                    <a:pt x="5124071" y="1881875"/>
                  </a:lnTo>
                  <a:lnTo>
                    <a:pt x="0" y="1881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3561" t="0" r="-39267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10412996">
            <a:off x="13813324" y="-908090"/>
            <a:ext cx="7334298" cy="2480326"/>
          </a:xfrm>
          <a:custGeom>
            <a:avLst/>
            <a:gdLst/>
            <a:ahLst/>
            <a:cxnLst/>
            <a:rect r="r" b="b" t="t" l="l"/>
            <a:pathLst>
              <a:path h="2480326" w="7334298">
                <a:moveTo>
                  <a:pt x="0" y="0"/>
                </a:moveTo>
                <a:lnTo>
                  <a:pt x="7334298" y="0"/>
                </a:lnTo>
                <a:lnTo>
                  <a:pt x="7334298" y="2480326"/>
                </a:lnTo>
                <a:lnTo>
                  <a:pt x="0" y="2480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558183">
            <a:off x="15924098" y="1857782"/>
            <a:ext cx="1431006" cy="1667486"/>
          </a:xfrm>
          <a:custGeom>
            <a:avLst/>
            <a:gdLst/>
            <a:ahLst/>
            <a:cxnLst/>
            <a:rect r="r" b="b" t="t" l="l"/>
            <a:pathLst>
              <a:path h="1667486" w="1431006">
                <a:moveTo>
                  <a:pt x="1431006" y="0"/>
                </a:moveTo>
                <a:lnTo>
                  <a:pt x="0" y="0"/>
                </a:lnTo>
                <a:lnTo>
                  <a:pt x="0" y="1667486"/>
                </a:lnTo>
                <a:lnTo>
                  <a:pt x="1431006" y="1667486"/>
                </a:lnTo>
                <a:lnTo>
                  <a:pt x="143100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1433" y="332073"/>
            <a:ext cx="1866635" cy="2125568"/>
          </a:xfrm>
          <a:custGeom>
            <a:avLst/>
            <a:gdLst/>
            <a:ahLst/>
            <a:cxnLst/>
            <a:rect r="r" b="b" t="t" l="l"/>
            <a:pathLst>
              <a:path h="2125568" w="1866635">
                <a:moveTo>
                  <a:pt x="0" y="0"/>
                </a:moveTo>
                <a:lnTo>
                  <a:pt x="1866635" y="0"/>
                </a:lnTo>
                <a:lnTo>
                  <a:pt x="1866635" y="2125568"/>
                </a:lnTo>
                <a:lnTo>
                  <a:pt x="0" y="2125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9600">
            <a:off x="14423827" y="6158361"/>
            <a:ext cx="2338844" cy="280661"/>
          </a:xfrm>
          <a:custGeom>
            <a:avLst/>
            <a:gdLst/>
            <a:ahLst/>
            <a:cxnLst/>
            <a:rect r="r" b="b" t="t" l="l"/>
            <a:pathLst>
              <a:path h="280661" w="2338844">
                <a:moveTo>
                  <a:pt x="0" y="0"/>
                </a:moveTo>
                <a:lnTo>
                  <a:pt x="2338843" y="0"/>
                </a:lnTo>
                <a:lnTo>
                  <a:pt x="2338843" y="280661"/>
                </a:lnTo>
                <a:lnTo>
                  <a:pt x="0" y="2806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1433" y="2691525"/>
            <a:ext cx="10677292" cy="6800659"/>
          </a:xfrm>
          <a:custGeom>
            <a:avLst/>
            <a:gdLst/>
            <a:ahLst/>
            <a:cxnLst/>
            <a:rect r="r" b="b" t="t" l="l"/>
            <a:pathLst>
              <a:path h="6800659" w="10677292">
                <a:moveTo>
                  <a:pt x="0" y="0"/>
                </a:moveTo>
                <a:lnTo>
                  <a:pt x="10677292" y="0"/>
                </a:lnTo>
                <a:lnTo>
                  <a:pt x="10677292" y="6800660"/>
                </a:lnTo>
                <a:lnTo>
                  <a:pt x="0" y="680066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982" t="-8784" r="0" b="-390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729027" y="6469450"/>
            <a:ext cx="4402107" cy="2373685"/>
          </a:xfrm>
          <a:custGeom>
            <a:avLst/>
            <a:gdLst/>
            <a:ahLst/>
            <a:cxnLst/>
            <a:rect r="r" b="b" t="t" l="l"/>
            <a:pathLst>
              <a:path h="2373685" w="4402107">
                <a:moveTo>
                  <a:pt x="0" y="0"/>
                </a:moveTo>
                <a:lnTo>
                  <a:pt x="4402107" y="0"/>
                </a:lnTo>
                <a:lnTo>
                  <a:pt x="4402107" y="2373685"/>
                </a:lnTo>
                <a:lnTo>
                  <a:pt x="0" y="237368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087405" y="1570397"/>
            <a:ext cx="7953377" cy="7146206"/>
          </a:xfrm>
          <a:custGeom>
            <a:avLst/>
            <a:gdLst/>
            <a:ahLst/>
            <a:cxnLst/>
            <a:rect r="r" b="b" t="t" l="l"/>
            <a:pathLst>
              <a:path h="7146206" w="7953377">
                <a:moveTo>
                  <a:pt x="0" y="0"/>
                </a:moveTo>
                <a:lnTo>
                  <a:pt x="7953377" y="0"/>
                </a:lnTo>
                <a:lnTo>
                  <a:pt x="7953377" y="7146206"/>
                </a:lnTo>
                <a:lnTo>
                  <a:pt x="0" y="714620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8651" r="0" b="-264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310119" y="7491739"/>
            <a:ext cx="2659908" cy="74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8"/>
              </a:lnSpc>
            </a:pPr>
            <a:r>
              <a:rPr lang="en-US" sz="992">
                <a:solidFill>
                  <a:srgbClr val="000000"/>
                </a:solidFill>
                <a:latin typeface="Childos Arabic Semi-Bold"/>
              </a:rPr>
              <a:t>Lorem ipsum dolor sit amet, consectetur adipiscing elit. Sed non orci hendrerit augue interdum lacinia at egestas dolor. Vivamus elementum pulvinar tempus. Donec tristique rhoncus sapien.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38336" y="731826"/>
            <a:ext cx="3112370" cy="597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3"/>
              </a:lnSpc>
              <a:spcBef>
                <a:spcPct val="0"/>
              </a:spcBef>
            </a:pPr>
            <a:r>
              <a:rPr lang="en-US" sz="4513">
                <a:solidFill>
                  <a:srgbClr val="000000"/>
                </a:solidFill>
                <a:latin typeface="Caveat Brush"/>
              </a:rPr>
              <a:t>MISTERY PART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58592" y="3454333"/>
            <a:ext cx="3513832" cy="1312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IF A GIRRAF HAS TWO EYES,</a:t>
            </a:r>
          </a:p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A MONKEY HAS TWO EYES,</a:t>
            </a:r>
          </a:p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A DOG HAS TWO EYES THEN</a:t>
            </a:r>
          </a:p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HOW MANY EYES DO WE HAVE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58592" y="4814943"/>
            <a:ext cx="3513832" cy="66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A:2       B:3    </a:t>
            </a:r>
          </a:p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 C:4        D:5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03977" y="5009473"/>
            <a:ext cx="5389503" cy="98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IN THIS PART OUR HERO NEED TO </a:t>
            </a:r>
          </a:p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SOLVE THE RIDDLE TO ENTER TO </a:t>
            </a:r>
          </a:p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THE GATE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244145">
            <a:off x="7748149" y="36187"/>
            <a:ext cx="6773719" cy="4021848"/>
            <a:chOff x="0" y="0"/>
            <a:chExt cx="9031625" cy="5362464"/>
          </a:xfrm>
        </p:grpSpPr>
        <p:sp>
          <p:nvSpPr>
            <p:cNvPr name="Freeform 4" id="4"/>
            <p:cNvSpPr/>
            <p:nvPr/>
          </p:nvSpPr>
          <p:spPr>
            <a:xfrm flipH="false" flipV="false" rot="-278853">
              <a:off x="245998" y="1831938"/>
              <a:ext cx="8670869" cy="3184477"/>
            </a:xfrm>
            <a:custGeom>
              <a:avLst/>
              <a:gdLst/>
              <a:ahLst/>
              <a:cxnLst/>
              <a:rect r="r" b="b" t="t" l="l"/>
              <a:pathLst>
                <a:path h="3184477" w="8670869">
                  <a:moveTo>
                    <a:pt x="0" y="0"/>
                  </a:moveTo>
                  <a:lnTo>
                    <a:pt x="8670869" y="0"/>
                  </a:lnTo>
                  <a:lnTo>
                    <a:pt x="8670869" y="3184477"/>
                  </a:lnTo>
                  <a:lnTo>
                    <a:pt x="0" y="3184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561" t="0" r="-3926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10516286">
              <a:off x="116501" y="351973"/>
              <a:ext cx="8670869" cy="3184477"/>
            </a:xfrm>
            <a:custGeom>
              <a:avLst/>
              <a:gdLst/>
              <a:ahLst/>
              <a:cxnLst/>
              <a:rect r="r" b="b" t="t" l="l"/>
              <a:pathLst>
                <a:path h="3184477" w="8670869">
                  <a:moveTo>
                    <a:pt x="0" y="0"/>
                  </a:moveTo>
                  <a:lnTo>
                    <a:pt x="8670869" y="0"/>
                  </a:lnTo>
                  <a:lnTo>
                    <a:pt x="8670869" y="3184478"/>
                  </a:lnTo>
                  <a:lnTo>
                    <a:pt x="0" y="3184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561" t="0" r="-3926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18520">
            <a:off x="7618654" y="1299665"/>
            <a:ext cx="7128484" cy="1446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13"/>
              </a:lnSpc>
            </a:pPr>
            <a:r>
              <a:rPr lang="en-US" sz="10813" spc="237">
                <a:solidFill>
                  <a:srgbClr val="000000"/>
                </a:solidFill>
                <a:latin typeface="Caveat Brush"/>
              </a:rPr>
              <a:t>FEATURES</a:t>
            </a:r>
          </a:p>
        </p:txBody>
      </p:sp>
      <p:grpSp>
        <p:nvGrpSpPr>
          <p:cNvPr name="Group 7" id="7"/>
          <p:cNvGrpSpPr/>
          <p:nvPr/>
        </p:nvGrpSpPr>
        <p:grpSpPr>
          <a:xfrm rot="236496">
            <a:off x="3681155" y="-63587"/>
            <a:ext cx="4755890" cy="2823776"/>
            <a:chOff x="0" y="0"/>
            <a:chExt cx="6341187" cy="3765035"/>
          </a:xfrm>
        </p:grpSpPr>
        <p:sp>
          <p:nvSpPr>
            <p:cNvPr name="Freeform 8" id="8"/>
            <p:cNvSpPr/>
            <p:nvPr/>
          </p:nvSpPr>
          <p:spPr>
            <a:xfrm flipH="false" flipV="false" rot="-278853">
              <a:off x="172717" y="1286221"/>
              <a:ext cx="6087897" cy="2235851"/>
            </a:xfrm>
            <a:custGeom>
              <a:avLst/>
              <a:gdLst/>
              <a:ahLst/>
              <a:cxnLst/>
              <a:rect r="r" b="b" t="t" l="l"/>
              <a:pathLst>
                <a:path h="2235851" w="6087897">
                  <a:moveTo>
                    <a:pt x="0" y="0"/>
                  </a:moveTo>
                  <a:lnTo>
                    <a:pt x="6087897" y="0"/>
                  </a:lnTo>
                  <a:lnTo>
                    <a:pt x="6087897" y="2235850"/>
                  </a:lnTo>
                  <a:lnTo>
                    <a:pt x="0" y="223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561" t="0" r="-39267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10516286">
              <a:off x="81796" y="247124"/>
              <a:ext cx="6087897" cy="2235851"/>
            </a:xfrm>
            <a:custGeom>
              <a:avLst/>
              <a:gdLst/>
              <a:ahLst/>
              <a:cxnLst/>
              <a:rect r="r" b="b" t="t" l="l"/>
              <a:pathLst>
                <a:path h="2235851" w="6087897">
                  <a:moveTo>
                    <a:pt x="0" y="0"/>
                  </a:moveTo>
                  <a:lnTo>
                    <a:pt x="6087897" y="0"/>
                  </a:lnTo>
                  <a:lnTo>
                    <a:pt x="6087897" y="2235850"/>
                  </a:lnTo>
                  <a:lnTo>
                    <a:pt x="0" y="223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561" t="0" r="-39267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71225">
            <a:off x="3252157" y="871030"/>
            <a:ext cx="5611062" cy="1118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6"/>
              </a:lnSpc>
            </a:pPr>
            <a:r>
              <a:rPr lang="en-US" sz="8466">
                <a:solidFill>
                  <a:srgbClr val="FFFFFF"/>
                </a:solidFill>
                <a:latin typeface="Caveat Brush"/>
              </a:rPr>
              <a:t>GAME</a:t>
            </a:r>
          </a:p>
        </p:txBody>
      </p:sp>
      <p:sp>
        <p:nvSpPr>
          <p:cNvPr name="Freeform 11" id="11"/>
          <p:cNvSpPr/>
          <p:nvPr/>
        </p:nvSpPr>
        <p:spPr>
          <a:xfrm flipH="true" flipV="true" rot="1865233">
            <a:off x="97105" y="242569"/>
            <a:ext cx="3677364" cy="2213105"/>
          </a:xfrm>
          <a:custGeom>
            <a:avLst/>
            <a:gdLst/>
            <a:ahLst/>
            <a:cxnLst/>
            <a:rect r="r" b="b" t="t" l="l"/>
            <a:pathLst>
              <a:path h="2213105" w="3677364">
                <a:moveTo>
                  <a:pt x="3677364" y="2213105"/>
                </a:moveTo>
                <a:lnTo>
                  <a:pt x="0" y="2213105"/>
                </a:lnTo>
                <a:lnTo>
                  <a:pt x="0" y="0"/>
                </a:lnTo>
                <a:lnTo>
                  <a:pt x="3677364" y="0"/>
                </a:lnTo>
                <a:lnTo>
                  <a:pt x="3677364" y="221310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-7297484">
            <a:off x="14074046" y="491411"/>
            <a:ext cx="3677364" cy="2213105"/>
          </a:xfrm>
          <a:custGeom>
            <a:avLst/>
            <a:gdLst/>
            <a:ahLst/>
            <a:cxnLst/>
            <a:rect r="r" b="b" t="t" l="l"/>
            <a:pathLst>
              <a:path h="2213105" w="3677364">
                <a:moveTo>
                  <a:pt x="0" y="2213105"/>
                </a:moveTo>
                <a:lnTo>
                  <a:pt x="3677364" y="2213105"/>
                </a:lnTo>
                <a:lnTo>
                  <a:pt x="3677364" y="0"/>
                </a:lnTo>
                <a:lnTo>
                  <a:pt x="0" y="0"/>
                </a:lnTo>
                <a:lnTo>
                  <a:pt x="0" y="221310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1567" y="3743827"/>
            <a:ext cx="11415755" cy="5701058"/>
          </a:xfrm>
          <a:custGeom>
            <a:avLst/>
            <a:gdLst/>
            <a:ahLst/>
            <a:cxnLst/>
            <a:rect r="r" b="b" t="t" l="l"/>
            <a:pathLst>
              <a:path h="5701058" w="11415755">
                <a:moveTo>
                  <a:pt x="0" y="0"/>
                </a:moveTo>
                <a:lnTo>
                  <a:pt x="11415755" y="0"/>
                </a:lnTo>
                <a:lnTo>
                  <a:pt x="11415755" y="5701058"/>
                </a:lnTo>
                <a:lnTo>
                  <a:pt x="0" y="57010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539043" y="7117614"/>
            <a:ext cx="1598695" cy="2300281"/>
          </a:xfrm>
          <a:custGeom>
            <a:avLst/>
            <a:gdLst/>
            <a:ahLst/>
            <a:cxnLst/>
            <a:rect r="r" b="b" t="t" l="l"/>
            <a:pathLst>
              <a:path h="2300281" w="1598695">
                <a:moveTo>
                  <a:pt x="0" y="0"/>
                </a:moveTo>
                <a:lnTo>
                  <a:pt x="1598695" y="0"/>
                </a:lnTo>
                <a:lnTo>
                  <a:pt x="1598695" y="2300281"/>
                </a:lnTo>
                <a:lnTo>
                  <a:pt x="0" y="23002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556838" y="6798425"/>
            <a:ext cx="4371388" cy="2619470"/>
          </a:xfrm>
          <a:custGeom>
            <a:avLst/>
            <a:gdLst/>
            <a:ahLst/>
            <a:cxnLst/>
            <a:rect r="r" b="b" t="t" l="l"/>
            <a:pathLst>
              <a:path h="2619470" w="4371388">
                <a:moveTo>
                  <a:pt x="0" y="0"/>
                </a:moveTo>
                <a:lnTo>
                  <a:pt x="4371388" y="0"/>
                </a:lnTo>
                <a:lnTo>
                  <a:pt x="4371388" y="2619470"/>
                </a:lnTo>
                <a:lnTo>
                  <a:pt x="0" y="26194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937790" y="7077835"/>
            <a:ext cx="2394436" cy="2180465"/>
          </a:xfrm>
          <a:custGeom>
            <a:avLst/>
            <a:gdLst/>
            <a:ahLst/>
            <a:cxnLst/>
            <a:rect r="r" b="b" t="t" l="l"/>
            <a:pathLst>
              <a:path h="2180465" w="2394436">
                <a:moveTo>
                  <a:pt x="0" y="0"/>
                </a:moveTo>
                <a:lnTo>
                  <a:pt x="2394437" y="0"/>
                </a:lnTo>
                <a:lnTo>
                  <a:pt x="2394437" y="2180465"/>
                </a:lnTo>
                <a:lnTo>
                  <a:pt x="0" y="21804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749930" y="4293295"/>
            <a:ext cx="4509370" cy="4114800"/>
          </a:xfrm>
          <a:custGeom>
            <a:avLst/>
            <a:gdLst/>
            <a:ahLst/>
            <a:cxnLst/>
            <a:rect r="r" b="b" t="t" l="l"/>
            <a:pathLst>
              <a:path h="4114800" w="4509370">
                <a:moveTo>
                  <a:pt x="0" y="0"/>
                </a:moveTo>
                <a:lnTo>
                  <a:pt x="4509370" y="0"/>
                </a:lnTo>
                <a:lnTo>
                  <a:pt x="4509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30199" y="6594356"/>
            <a:ext cx="1611176" cy="2677730"/>
          </a:xfrm>
          <a:custGeom>
            <a:avLst/>
            <a:gdLst/>
            <a:ahLst/>
            <a:cxnLst/>
            <a:rect r="r" b="b" t="t" l="l"/>
            <a:pathLst>
              <a:path h="2677730" w="1611176">
                <a:moveTo>
                  <a:pt x="0" y="0"/>
                </a:moveTo>
                <a:lnTo>
                  <a:pt x="1611176" y="0"/>
                </a:lnTo>
                <a:lnTo>
                  <a:pt x="1611176" y="2677730"/>
                </a:lnTo>
                <a:lnTo>
                  <a:pt x="0" y="267773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749930" y="5485440"/>
            <a:ext cx="4509370" cy="1312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IN THE OFFICE HE WILL </a:t>
            </a:r>
          </a:p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FOUND THE POLICE </a:t>
            </a:r>
          </a:p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AND THE DIFFICULTY LEVEL </a:t>
            </a:r>
          </a:p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WILL INCREASE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9695468" y="-1400277"/>
            <a:ext cx="3305515" cy="3119204"/>
          </a:xfrm>
          <a:custGeom>
            <a:avLst/>
            <a:gdLst/>
            <a:ahLst/>
            <a:cxnLst/>
            <a:rect r="r" b="b" t="t" l="l"/>
            <a:pathLst>
              <a:path h="3119204" w="3305515">
                <a:moveTo>
                  <a:pt x="0" y="0"/>
                </a:moveTo>
                <a:lnTo>
                  <a:pt x="3305515" y="0"/>
                </a:lnTo>
                <a:lnTo>
                  <a:pt x="3305515" y="3119204"/>
                </a:lnTo>
                <a:lnTo>
                  <a:pt x="0" y="31192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22415" y="1812082"/>
            <a:ext cx="8936885" cy="7279499"/>
          </a:xfrm>
          <a:custGeom>
            <a:avLst/>
            <a:gdLst/>
            <a:ahLst/>
            <a:cxnLst/>
            <a:rect r="r" b="b" t="t" l="l"/>
            <a:pathLst>
              <a:path h="7279499" w="8936885">
                <a:moveTo>
                  <a:pt x="0" y="0"/>
                </a:moveTo>
                <a:lnTo>
                  <a:pt x="8936885" y="0"/>
                </a:lnTo>
                <a:lnTo>
                  <a:pt x="8936885" y="7279499"/>
                </a:lnTo>
                <a:lnTo>
                  <a:pt x="0" y="72794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244145">
            <a:off x="814465" y="1056812"/>
            <a:ext cx="6773719" cy="4021848"/>
            <a:chOff x="0" y="0"/>
            <a:chExt cx="9031625" cy="5362464"/>
          </a:xfrm>
        </p:grpSpPr>
        <p:sp>
          <p:nvSpPr>
            <p:cNvPr name="Freeform 6" id="6"/>
            <p:cNvSpPr/>
            <p:nvPr/>
          </p:nvSpPr>
          <p:spPr>
            <a:xfrm flipH="false" flipV="false" rot="-278853">
              <a:off x="245998" y="1831938"/>
              <a:ext cx="8670869" cy="3184477"/>
            </a:xfrm>
            <a:custGeom>
              <a:avLst/>
              <a:gdLst/>
              <a:ahLst/>
              <a:cxnLst/>
              <a:rect r="r" b="b" t="t" l="l"/>
              <a:pathLst>
                <a:path h="3184477" w="8670869">
                  <a:moveTo>
                    <a:pt x="0" y="0"/>
                  </a:moveTo>
                  <a:lnTo>
                    <a:pt x="8670869" y="0"/>
                  </a:lnTo>
                  <a:lnTo>
                    <a:pt x="8670869" y="3184477"/>
                  </a:lnTo>
                  <a:lnTo>
                    <a:pt x="0" y="3184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3561" t="0" r="-39267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10516286">
              <a:off x="116501" y="351973"/>
              <a:ext cx="8670869" cy="3184477"/>
            </a:xfrm>
            <a:custGeom>
              <a:avLst/>
              <a:gdLst/>
              <a:ahLst/>
              <a:cxnLst/>
              <a:rect r="r" b="b" t="t" l="l"/>
              <a:pathLst>
                <a:path h="3184477" w="8670869">
                  <a:moveTo>
                    <a:pt x="0" y="0"/>
                  </a:moveTo>
                  <a:lnTo>
                    <a:pt x="8670869" y="0"/>
                  </a:lnTo>
                  <a:lnTo>
                    <a:pt x="8670869" y="3184478"/>
                  </a:lnTo>
                  <a:lnTo>
                    <a:pt x="0" y="3184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3561" t="0" r="-3926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32907" y="2410954"/>
            <a:ext cx="6468944" cy="140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10560" spc="285">
                <a:solidFill>
                  <a:srgbClr val="000000"/>
                </a:solidFill>
                <a:latin typeface="Caveat Brush"/>
              </a:rPr>
              <a:t>    Rules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426732">
            <a:off x="4381367" y="4052635"/>
            <a:ext cx="3905556" cy="468667"/>
          </a:xfrm>
          <a:custGeom>
            <a:avLst/>
            <a:gdLst/>
            <a:ahLst/>
            <a:cxnLst/>
            <a:rect r="r" b="b" t="t" l="l"/>
            <a:pathLst>
              <a:path h="468667" w="3905556">
                <a:moveTo>
                  <a:pt x="0" y="0"/>
                </a:moveTo>
                <a:lnTo>
                  <a:pt x="3905556" y="0"/>
                </a:lnTo>
                <a:lnTo>
                  <a:pt x="3905556" y="468667"/>
                </a:lnTo>
                <a:lnTo>
                  <a:pt x="0" y="4686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06384" y="2743280"/>
            <a:ext cx="1198770" cy="1365059"/>
          </a:xfrm>
          <a:custGeom>
            <a:avLst/>
            <a:gdLst/>
            <a:ahLst/>
            <a:cxnLst/>
            <a:rect r="r" b="b" t="t" l="l"/>
            <a:pathLst>
              <a:path h="1365059" w="1198770">
                <a:moveTo>
                  <a:pt x="0" y="0"/>
                </a:moveTo>
                <a:lnTo>
                  <a:pt x="1198770" y="0"/>
                </a:lnTo>
                <a:lnTo>
                  <a:pt x="1198770" y="1365059"/>
                </a:lnTo>
                <a:lnTo>
                  <a:pt x="0" y="13650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397699">
            <a:off x="13615698" y="513747"/>
            <a:ext cx="6317704" cy="2136533"/>
          </a:xfrm>
          <a:custGeom>
            <a:avLst/>
            <a:gdLst/>
            <a:ahLst/>
            <a:cxnLst/>
            <a:rect r="r" b="b" t="t" l="l"/>
            <a:pathLst>
              <a:path h="2136533" w="6317704">
                <a:moveTo>
                  <a:pt x="0" y="0"/>
                </a:moveTo>
                <a:lnTo>
                  <a:pt x="6317704" y="0"/>
                </a:lnTo>
                <a:lnTo>
                  <a:pt x="6317704" y="2136533"/>
                </a:lnTo>
                <a:lnTo>
                  <a:pt x="0" y="21365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376900">
            <a:off x="14539386" y="8132789"/>
            <a:ext cx="3186320" cy="1917585"/>
          </a:xfrm>
          <a:custGeom>
            <a:avLst/>
            <a:gdLst/>
            <a:ahLst/>
            <a:cxnLst/>
            <a:rect r="r" b="b" t="t" l="l"/>
            <a:pathLst>
              <a:path h="1917585" w="3186320">
                <a:moveTo>
                  <a:pt x="0" y="1917585"/>
                </a:moveTo>
                <a:lnTo>
                  <a:pt x="3186320" y="1917585"/>
                </a:lnTo>
                <a:lnTo>
                  <a:pt x="3186320" y="0"/>
                </a:lnTo>
                <a:lnTo>
                  <a:pt x="0" y="0"/>
                </a:lnTo>
                <a:lnTo>
                  <a:pt x="0" y="1917585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006384" y="2534754"/>
            <a:ext cx="7126162" cy="4706801"/>
          </a:xfrm>
          <a:custGeom>
            <a:avLst/>
            <a:gdLst/>
            <a:ahLst/>
            <a:cxnLst/>
            <a:rect r="r" b="b" t="t" l="l"/>
            <a:pathLst>
              <a:path h="4706801" w="7126162">
                <a:moveTo>
                  <a:pt x="0" y="0"/>
                </a:moveTo>
                <a:lnTo>
                  <a:pt x="7126162" y="0"/>
                </a:lnTo>
                <a:lnTo>
                  <a:pt x="7126162" y="4706801"/>
                </a:lnTo>
                <a:lnTo>
                  <a:pt x="0" y="470680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3278" r="0" b="-327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790858" y="5451832"/>
            <a:ext cx="1003363" cy="1443687"/>
          </a:xfrm>
          <a:custGeom>
            <a:avLst/>
            <a:gdLst/>
            <a:ahLst/>
            <a:cxnLst/>
            <a:rect r="r" b="b" t="t" l="l"/>
            <a:pathLst>
              <a:path h="1443687" w="1003363">
                <a:moveTo>
                  <a:pt x="0" y="0"/>
                </a:moveTo>
                <a:lnTo>
                  <a:pt x="1003362" y="0"/>
                </a:lnTo>
                <a:lnTo>
                  <a:pt x="1003362" y="1443687"/>
                </a:lnTo>
                <a:lnTo>
                  <a:pt x="0" y="144368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780892" y="5313920"/>
            <a:ext cx="848523" cy="1338865"/>
          </a:xfrm>
          <a:custGeom>
            <a:avLst/>
            <a:gdLst/>
            <a:ahLst/>
            <a:cxnLst/>
            <a:rect r="r" b="b" t="t" l="l"/>
            <a:pathLst>
              <a:path h="1338865" w="848523">
                <a:moveTo>
                  <a:pt x="0" y="0"/>
                </a:moveTo>
                <a:lnTo>
                  <a:pt x="848523" y="0"/>
                </a:lnTo>
                <a:lnTo>
                  <a:pt x="848523" y="1338865"/>
                </a:lnTo>
                <a:lnTo>
                  <a:pt x="0" y="133886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-2664" r="0" b="-2664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11730" y="4839415"/>
            <a:ext cx="6911298" cy="1813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0"/>
              </a:lnSpc>
            </a:pPr>
            <a:r>
              <a:rPr lang="en-US" sz="2740">
                <a:solidFill>
                  <a:srgbClr val="FFFFFF"/>
                </a:solidFill>
                <a:latin typeface="Childos Arabic Semi-Bold"/>
              </a:rPr>
              <a:t>Kuddus will run though the ways as fast as possible and also he have avoid the obstacles and after entering the office he need to escape from cops hand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1730" y="7184405"/>
            <a:ext cx="6911298" cy="1364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0"/>
              </a:lnSpc>
            </a:pPr>
            <a:r>
              <a:rPr lang="en-US" sz="2740">
                <a:solidFill>
                  <a:srgbClr val="FFFFFF"/>
                </a:solidFill>
                <a:latin typeface="Childos Arabic Semi-Bold"/>
              </a:rPr>
              <a:t>user of this game just need to press the “Upper case” , “lower case” buttons and solve the riddle to give kuddus the success.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53221" y="4623495"/>
            <a:ext cx="7252632" cy="4755022"/>
            <a:chOff x="0" y="0"/>
            <a:chExt cx="9670176" cy="6340029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0" y="295524"/>
              <a:ext cx="9438200" cy="6044505"/>
            </a:xfrm>
            <a:custGeom>
              <a:avLst/>
              <a:gdLst/>
              <a:ahLst/>
              <a:cxnLst/>
              <a:rect r="r" b="b" t="t" l="l"/>
              <a:pathLst>
                <a:path h="6044505" w="9438200">
                  <a:moveTo>
                    <a:pt x="9438200" y="6044505"/>
                  </a:moveTo>
                  <a:lnTo>
                    <a:pt x="0" y="6044505"/>
                  </a:lnTo>
                  <a:lnTo>
                    <a:pt x="0" y="0"/>
                  </a:lnTo>
                  <a:lnTo>
                    <a:pt x="9438200" y="0"/>
                  </a:lnTo>
                  <a:lnTo>
                    <a:pt x="9438200" y="6044505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-27187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670176" cy="5555748"/>
            </a:xfrm>
            <a:custGeom>
              <a:avLst/>
              <a:gdLst/>
              <a:ahLst/>
              <a:cxnLst/>
              <a:rect r="r" b="b" t="t" l="l"/>
              <a:pathLst>
                <a:path h="5555748" w="9670176">
                  <a:moveTo>
                    <a:pt x="0" y="0"/>
                  </a:moveTo>
                  <a:lnTo>
                    <a:pt x="9670176" y="0"/>
                  </a:lnTo>
                  <a:lnTo>
                    <a:pt x="9670176" y="5555748"/>
                  </a:lnTo>
                  <a:lnTo>
                    <a:pt x="0" y="5555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-4177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244145">
            <a:off x="5304220" y="-555226"/>
            <a:ext cx="6431515" cy="3818667"/>
            <a:chOff x="0" y="0"/>
            <a:chExt cx="8575354" cy="5091556"/>
          </a:xfrm>
        </p:grpSpPr>
        <p:sp>
          <p:nvSpPr>
            <p:cNvPr name="Freeform 7" id="7"/>
            <p:cNvSpPr/>
            <p:nvPr/>
          </p:nvSpPr>
          <p:spPr>
            <a:xfrm flipH="false" flipV="false" rot="-278853">
              <a:off x="233570" y="1739390"/>
              <a:ext cx="8232823" cy="3023600"/>
            </a:xfrm>
            <a:custGeom>
              <a:avLst/>
              <a:gdLst/>
              <a:ahLst/>
              <a:cxnLst/>
              <a:rect r="r" b="b" t="t" l="l"/>
              <a:pathLst>
                <a:path h="3023600" w="8232823">
                  <a:moveTo>
                    <a:pt x="0" y="0"/>
                  </a:moveTo>
                  <a:lnTo>
                    <a:pt x="8232823" y="0"/>
                  </a:lnTo>
                  <a:lnTo>
                    <a:pt x="8232823" y="3023600"/>
                  </a:lnTo>
                  <a:lnTo>
                    <a:pt x="0" y="3023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3561" t="0" r="-39267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10516286">
              <a:off x="110615" y="334192"/>
              <a:ext cx="8232823" cy="3023600"/>
            </a:xfrm>
            <a:custGeom>
              <a:avLst/>
              <a:gdLst/>
              <a:ahLst/>
              <a:cxnLst/>
              <a:rect r="r" b="b" t="t" l="l"/>
              <a:pathLst>
                <a:path h="3023600" w="8232823">
                  <a:moveTo>
                    <a:pt x="0" y="0"/>
                  </a:moveTo>
                  <a:lnTo>
                    <a:pt x="8232823" y="0"/>
                  </a:lnTo>
                  <a:lnTo>
                    <a:pt x="8232823" y="3023600"/>
                  </a:lnTo>
                  <a:lnTo>
                    <a:pt x="0" y="3023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3561" t="0" r="-39267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10412996">
            <a:off x="13813324" y="-908090"/>
            <a:ext cx="7334298" cy="2480326"/>
          </a:xfrm>
          <a:custGeom>
            <a:avLst/>
            <a:gdLst/>
            <a:ahLst/>
            <a:cxnLst/>
            <a:rect r="r" b="b" t="t" l="l"/>
            <a:pathLst>
              <a:path h="2480326" w="7334298">
                <a:moveTo>
                  <a:pt x="0" y="0"/>
                </a:moveTo>
                <a:lnTo>
                  <a:pt x="7334298" y="0"/>
                </a:lnTo>
                <a:lnTo>
                  <a:pt x="7334298" y="2480326"/>
                </a:lnTo>
                <a:lnTo>
                  <a:pt x="0" y="2480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558183">
            <a:off x="13968837" y="2081042"/>
            <a:ext cx="1431006" cy="1667486"/>
          </a:xfrm>
          <a:custGeom>
            <a:avLst/>
            <a:gdLst/>
            <a:ahLst/>
            <a:cxnLst/>
            <a:rect r="r" b="b" t="t" l="l"/>
            <a:pathLst>
              <a:path h="1667486" w="1431006">
                <a:moveTo>
                  <a:pt x="1431006" y="0"/>
                </a:moveTo>
                <a:lnTo>
                  <a:pt x="0" y="0"/>
                </a:lnTo>
                <a:lnTo>
                  <a:pt x="0" y="1667486"/>
                </a:lnTo>
                <a:lnTo>
                  <a:pt x="1431006" y="1667486"/>
                </a:lnTo>
                <a:lnTo>
                  <a:pt x="143100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6891" y="332073"/>
            <a:ext cx="2057897" cy="2343361"/>
          </a:xfrm>
          <a:custGeom>
            <a:avLst/>
            <a:gdLst/>
            <a:ahLst/>
            <a:cxnLst/>
            <a:rect r="r" b="b" t="t" l="l"/>
            <a:pathLst>
              <a:path h="2343361" w="2057897">
                <a:moveTo>
                  <a:pt x="0" y="0"/>
                </a:moveTo>
                <a:lnTo>
                  <a:pt x="2057897" y="0"/>
                </a:lnTo>
                <a:lnTo>
                  <a:pt x="2057897" y="2343361"/>
                </a:lnTo>
                <a:lnTo>
                  <a:pt x="0" y="234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9600">
            <a:off x="13183108" y="5849372"/>
            <a:ext cx="2338844" cy="280661"/>
          </a:xfrm>
          <a:custGeom>
            <a:avLst/>
            <a:gdLst/>
            <a:ahLst/>
            <a:cxnLst/>
            <a:rect r="r" b="b" t="t" l="l"/>
            <a:pathLst>
              <a:path h="280661" w="2338844">
                <a:moveTo>
                  <a:pt x="0" y="0"/>
                </a:moveTo>
                <a:lnTo>
                  <a:pt x="2338844" y="0"/>
                </a:lnTo>
                <a:lnTo>
                  <a:pt x="2338844" y="280662"/>
                </a:lnTo>
                <a:lnTo>
                  <a:pt x="0" y="2806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7795" y="3486816"/>
            <a:ext cx="7946205" cy="6487045"/>
          </a:xfrm>
          <a:custGeom>
            <a:avLst/>
            <a:gdLst/>
            <a:ahLst/>
            <a:cxnLst/>
            <a:rect r="r" b="b" t="t" l="l"/>
            <a:pathLst>
              <a:path h="6487045" w="7946205">
                <a:moveTo>
                  <a:pt x="0" y="0"/>
                </a:moveTo>
                <a:lnTo>
                  <a:pt x="7946205" y="0"/>
                </a:lnTo>
                <a:lnTo>
                  <a:pt x="7946205" y="6487045"/>
                </a:lnTo>
                <a:lnTo>
                  <a:pt x="0" y="648704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648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099612" y="4623495"/>
            <a:ext cx="2205703" cy="665721"/>
          </a:xfrm>
          <a:custGeom>
            <a:avLst/>
            <a:gdLst/>
            <a:ahLst/>
            <a:cxnLst/>
            <a:rect r="r" b="b" t="t" l="l"/>
            <a:pathLst>
              <a:path h="665721" w="2205703">
                <a:moveTo>
                  <a:pt x="0" y="0"/>
                </a:moveTo>
                <a:lnTo>
                  <a:pt x="2205703" y="0"/>
                </a:lnTo>
                <a:lnTo>
                  <a:pt x="2205703" y="665722"/>
                </a:lnTo>
                <a:lnTo>
                  <a:pt x="0" y="66572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96857" y="836218"/>
            <a:ext cx="7446241" cy="114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75"/>
              </a:lnSpc>
              <a:spcBef>
                <a:spcPct val="0"/>
              </a:spcBef>
            </a:pPr>
            <a:r>
              <a:rPr lang="en-US" sz="8575">
                <a:solidFill>
                  <a:srgbClr val="000000"/>
                </a:solidFill>
                <a:latin typeface="Caveat Brush"/>
              </a:rPr>
              <a:t>POINT SYSTEM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79848" y="5229225"/>
            <a:ext cx="2345364" cy="5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7"/>
              </a:lnSpc>
              <a:spcBef>
                <a:spcPct val="0"/>
              </a:spcBef>
            </a:pPr>
            <a:r>
              <a:rPr lang="en-US" sz="4467">
                <a:solidFill>
                  <a:srgbClr val="000000"/>
                </a:solidFill>
                <a:latin typeface="Caveat Brush"/>
              </a:rPr>
              <a:t>POINTING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26214" y="6572652"/>
            <a:ext cx="7252632" cy="196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OUR POINTING SYSTEM IS VERY SIMPLE KUDDUS </a:t>
            </a:r>
          </a:p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NEED TO GO TO THE DOORS TO EARN MONEY </a:t>
            </a:r>
          </a:p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CAUSE IN EACH AND EVERY DOOR AFTER SOLVING </a:t>
            </a:r>
          </a:p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THE RIDDLE HE IS ALSO SOLVING A SAFES DOOR TOO</a:t>
            </a:r>
          </a:p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SO IF HE COULD GO TO THE DOORS AND SOLVE IT THEN HE COULD GET POINT/MONEY.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565569" y="4709220"/>
            <a:ext cx="3273789" cy="57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6"/>
              </a:lnSpc>
              <a:spcBef>
                <a:spcPct val="0"/>
              </a:spcBef>
            </a:pPr>
            <a:r>
              <a:rPr lang="en-US" sz="4406">
                <a:solidFill>
                  <a:srgbClr val="FF3131"/>
                </a:solidFill>
                <a:cs typeface="Caveat Brush"/>
              </a:rPr>
              <a:t>কুদ্দুস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DAF5AZT8AE0</dc:identifier>
  <dcterms:modified xsi:type="dcterms:W3CDTF">2011-08-01T06:04:30Z</dcterms:modified>
  <cp:revision>1</cp:revision>
  <dc:title>Pink and Black Doodle Scribble Project Proposal Presentation</dc:title>
</cp:coreProperties>
</file>